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78" r:id="rId3"/>
    <p:sldId id="279" r:id="rId4"/>
    <p:sldId id="280" r:id="rId5"/>
    <p:sldId id="259" r:id="rId6"/>
    <p:sldId id="269" r:id="rId7"/>
    <p:sldId id="257" r:id="rId8"/>
    <p:sldId id="267" r:id="rId9"/>
    <p:sldId id="268" r:id="rId10"/>
    <p:sldId id="270" r:id="rId11"/>
    <p:sldId id="271" r:id="rId12"/>
    <p:sldId id="265" r:id="rId13"/>
    <p:sldId id="266" r:id="rId14"/>
    <p:sldId id="274" r:id="rId15"/>
    <p:sldId id="258" r:id="rId16"/>
    <p:sldId id="262" r:id="rId17"/>
    <p:sldId id="277" r:id="rId18"/>
    <p:sldId id="263" r:id="rId19"/>
    <p:sldId id="286" r:id="rId20"/>
    <p:sldId id="287" r:id="rId21"/>
    <p:sldId id="288" r:id="rId22"/>
    <p:sldId id="282" r:id="rId23"/>
    <p:sldId id="283" r:id="rId24"/>
    <p:sldId id="284" r:id="rId25"/>
    <p:sldId id="285" r:id="rId26"/>
    <p:sldId id="272" r:id="rId27"/>
    <p:sldId id="273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AEA3A2F-087C-4935-9C21-C78D676BBB72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A2F-087C-4935-9C21-C78D676BBB72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A2F-087C-4935-9C21-C78D676BBB72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AEA3A2F-087C-4935-9C21-C78D676BBB72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AEA3A2F-087C-4935-9C21-C78D676BBB72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AEA3A2F-087C-4935-9C21-C78D676BBB72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AEA3A2F-087C-4935-9C21-C78D676BBB72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A2F-087C-4935-9C21-C78D676BBB72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AEA3A2F-087C-4935-9C21-C78D676BBB72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AEA3A2F-087C-4935-9C21-C78D676BBB72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AEA3A2F-087C-4935-9C21-C78D676BBB72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AEA3A2F-087C-4935-9C21-C78D676BBB72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399032"/>
          </a:xfrm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FFFF00"/>
                </a:solidFill>
                <a:latin typeface="Chiller" pitchFamily="82" charset="0"/>
              </a:rPr>
              <a:t>Autor :Víctor Manuel Miranda Ceballos</a:t>
            </a:r>
            <a:endParaRPr lang="es-ES" sz="4800" dirty="0">
              <a:solidFill>
                <a:srgbClr val="FFFF00"/>
              </a:solidFill>
              <a:latin typeface="Chiller" pitchFamily="82" charset="0"/>
            </a:endParaRPr>
          </a:p>
        </p:txBody>
      </p:sp>
      <p:pic>
        <p:nvPicPr>
          <p:cNvPr id="16386" name="Picture 2" descr="C:\Documents and Settings\USER\Mis documentos\vicos\calacas\DiaDeMuertos1[1]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429500" cy="542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Copal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2290" name="Picture 2" descr="C:\Documents and Settings\USER\Mis documentos\vicos\calacas\altar7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64360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es-ES" dirty="0" smtClean="0"/>
              <a:t>Veladoras</a:t>
            </a:r>
            <a:endParaRPr lang="es-ES" dirty="0"/>
          </a:p>
        </p:txBody>
      </p:sp>
      <p:pic>
        <p:nvPicPr>
          <p:cNvPr id="13314" name="Picture 2" descr="C:\Documents and Settings\USER\Mis documentos\vicos\calacas\dia_de_muertos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21510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Mis documentos\vicos\calacas\calaveritas azucar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4500594" cy="414340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Calaveritas en dulce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147" name="Picture 3" descr="C:\Documents and Settings\USER\Mis documentos\vicos\calacas\Calavera04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1905000" cy="3429024"/>
          </a:xfrm>
          <a:prstGeom prst="rect">
            <a:avLst/>
          </a:prstGeom>
          <a:noFill/>
        </p:spPr>
      </p:pic>
      <p:pic>
        <p:nvPicPr>
          <p:cNvPr id="6" name="Picture 3" descr="C:\Documents and Settings\USER\Mis documentos\vicos\calacas\Calavera04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000240"/>
            <a:ext cx="19050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Mis documentos\vicos\calacas\hojaldra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4929222" cy="442915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Pan de muerto.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7171" name="Picture 3" descr="C:\Documents and Settings\USER\Mis documentos\vicos\calacas\calavera-0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1571636" cy="2000264"/>
          </a:xfrm>
          <a:prstGeom prst="rect">
            <a:avLst/>
          </a:prstGeom>
          <a:noFill/>
        </p:spPr>
      </p:pic>
      <p:pic>
        <p:nvPicPr>
          <p:cNvPr id="7173" name="Picture 5" descr="C:\Documents and Settings\USER\Mis documentos\vicos\calacas\calavera-0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571744"/>
            <a:ext cx="164307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Recuerden 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5362" name="Picture 2" descr="C:\Documents and Settings\USER\Mis documentos\vicos\calacas\altar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557216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Mis documentos\vicos\calacas\1850086180_ac0fcc542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643866" cy="528641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Arco de flores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Costumbre de México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5122" name="Picture 2" descr="C:\Documents and Settings\USER\Mis documentos\vicos\calacas\calaca vestida de catrina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14366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is documentos\vicos\calacas\calaca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286388"/>
            <a:ext cx="1386742" cy="785819"/>
          </a:xfrm>
          <a:prstGeom prst="rect">
            <a:avLst/>
          </a:prstGeom>
          <a:noFill/>
        </p:spPr>
      </p:pic>
      <p:pic>
        <p:nvPicPr>
          <p:cNvPr id="1027" name="Picture 3" descr="C:\Documents and Settings\USER\Mis documentos\vicos\calacas\Catrin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71480"/>
            <a:ext cx="5810272" cy="5310208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71604" y="4143380"/>
            <a:ext cx="6400800" cy="1752600"/>
          </a:xfrm>
        </p:spPr>
        <p:txBody>
          <a:bodyPr>
            <a:normAutofit/>
          </a:bodyPr>
          <a:lstStyle/>
          <a:p>
            <a:r>
              <a:rPr lang="es-ES" sz="6600" dirty="0" smtClean="0">
                <a:latin typeface="Comic Sans MS" pitchFamily="66" charset="0"/>
              </a:rPr>
              <a:t>La catrina</a:t>
            </a:r>
            <a:endParaRPr lang="es-ES" sz="66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Calaca, Huesuda, Parca, Muerte,etc</a:t>
            </a:r>
            <a:endParaRPr lang="es-ES" sz="3200" dirty="0"/>
          </a:p>
        </p:txBody>
      </p:sp>
      <p:pic>
        <p:nvPicPr>
          <p:cNvPr id="4" name="3 Marcador de contenido" descr="images[2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71612"/>
            <a:ext cx="5286412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  <a:latin typeface="Comic Sans MS" pitchFamily="66" charset="0"/>
              </a:rPr>
              <a:t>Ustedes quisieran hacer un altar aquí en el salón?</a:t>
            </a:r>
          </a:p>
          <a:p>
            <a:r>
              <a:rPr lang="es-ES" dirty="0" smtClean="0">
                <a:solidFill>
                  <a:srgbClr val="FFC000"/>
                </a:solidFill>
                <a:latin typeface="Comic Sans MS" pitchFamily="66" charset="0"/>
              </a:rPr>
              <a:t>Creen que se podría?</a:t>
            </a:r>
          </a:p>
          <a:p>
            <a:r>
              <a:rPr lang="es-ES" dirty="0" smtClean="0">
                <a:solidFill>
                  <a:srgbClr val="FFC000"/>
                </a:solidFill>
                <a:latin typeface="Comic Sans MS" pitchFamily="66" charset="0"/>
              </a:rPr>
              <a:t>Que necesitarían?</a:t>
            </a:r>
          </a:p>
          <a:p>
            <a:r>
              <a:rPr lang="es-ES" dirty="0" smtClean="0">
                <a:solidFill>
                  <a:srgbClr val="FFC000"/>
                </a:solidFill>
                <a:latin typeface="Comic Sans MS" pitchFamily="66" charset="0"/>
              </a:rPr>
              <a:t>Unos alumnos que tuve hicieron….</a:t>
            </a:r>
          </a:p>
          <a:p>
            <a:r>
              <a:rPr lang="es-ES" dirty="0" smtClean="0">
                <a:solidFill>
                  <a:srgbClr val="FFC000"/>
                </a:solidFill>
                <a:latin typeface="Comic Sans MS" pitchFamily="66" charset="0"/>
              </a:rPr>
              <a:t>Quieren ver?</a:t>
            </a:r>
            <a:endParaRPr lang="es-ES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Mis documentos\vicos\calacas\escalera_al_cielo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715304" cy="635798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31 de octubre(el limbo) 1(niños) y 2 (adultos)de noviembre</a:t>
            </a:r>
            <a:endParaRPr lang="es-ES" sz="3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RESPALDO 2010\vicos\fotos\IMG_2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929618" cy="581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Sus </a:t>
            </a:r>
            <a:r>
              <a:rPr lang="es-ES" dirty="0" smtClean="0">
                <a:latin typeface="Comic Sans MS" pitchFamily="66" charset="0"/>
              </a:rPr>
              <a:t>Mamis </a:t>
            </a:r>
            <a:r>
              <a:rPr lang="es-ES" dirty="0" smtClean="0">
                <a:latin typeface="Comic Sans MS" pitchFamily="66" charset="0"/>
              </a:rPr>
              <a:t>en casa.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9458" name="Picture 2" descr="C:\Documents and Settings\USER\Mis documentos\vicos\calacas\Copia de altar de muertos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635798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233208"/>
          </a:xfrm>
        </p:spPr>
        <p:txBody>
          <a:bodyPr>
            <a:noAutofit/>
          </a:bodyPr>
          <a:lstStyle/>
          <a:p>
            <a:r>
              <a:rPr lang="es-ES" sz="6600" dirty="0" smtClean="0">
                <a:latin typeface="Comic Sans MS" pitchFamily="66" charset="0"/>
              </a:rPr>
              <a:t>Si ustedes ayudan a sus mamis que creen que pasara?</a:t>
            </a:r>
            <a:endParaRPr lang="es-ES" sz="6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Se pondrán felices</a:t>
            </a:r>
            <a:endParaRPr lang="es-ES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0482" name="Picture 2" descr="C:\Documents and Settings\USER\Mis documentos\vicos\calacas\dia_de_los_muertos_lg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000924" cy="509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Bailaran</a:t>
            </a:r>
            <a:endParaRPr lang="es-E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C:\Documents and Settings\USER\Mis documentos\vicos\calacas\calacas vailando 2[1]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500709" cy="4429156"/>
          </a:xfrm>
          <a:prstGeom prst="rect">
            <a:avLst/>
          </a:prstGeom>
          <a:noFill/>
        </p:spPr>
      </p:pic>
      <p:pic>
        <p:nvPicPr>
          <p:cNvPr id="21507" name="Picture 3" descr="C:\Documents and Settings\USER\Mis documentos\vicos\Notas%20musicales%20bailando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57166"/>
            <a:ext cx="1800225" cy="1009650"/>
          </a:xfrm>
          <a:prstGeom prst="rect">
            <a:avLst/>
          </a:prstGeom>
          <a:noFill/>
        </p:spPr>
      </p:pic>
      <p:pic>
        <p:nvPicPr>
          <p:cNvPr id="21508" name="Picture 4" descr="C:\Documents and Settings\USER\Mis documentos\vicos\Notas%20musicales%20bailando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848350"/>
            <a:ext cx="1800225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Mis documentos\vicos\calacas\u7ymhbjhj56[1]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500813" cy="5286375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Cantaran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22531" name="Picture 3" descr="C:\Documents and Settings\USER\Mis documentos\vicos\Notas%20musicales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71480"/>
            <a:ext cx="1790700" cy="914400"/>
          </a:xfrm>
          <a:prstGeom prst="rect">
            <a:avLst/>
          </a:prstGeom>
          <a:noFill/>
        </p:spPr>
      </p:pic>
      <p:pic>
        <p:nvPicPr>
          <p:cNvPr id="22532" name="Picture 4" descr="C:\Documents and Settings\USER\Mis documentos\vicos\Notas%20musicales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572140"/>
            <a:ext cx="17907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Que aprendimos sobre el día de muertos?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168816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Quieren dibujar lo aprendido?</a:t>
            </a:r>
          </a:p>
          <a:p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Como lo haríamos?</a:t>
            </a:r>
          </a:p>
          <a:p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Que pondrían?</a:t>
            </a:r>
          </a:p>
          <a:p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Como quieren poner las mesas?</a:t>
            </a:r>
          </a:p>
          <a:p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Un alumno me dibujo esto.</a:t>
            </a:r>
            <a:endParaRPr lang="es-ES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Mis documentos\vicos\calacas\1804381664_d0bdc965f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4572032" cy="5883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Van bajando buscando sus casas.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8434" name="Picture 2" descr="C:\Documents and Settings\USER\Mis documentos\vicos\calacas\foto_aerea_garciotum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884" y="1882775"/>
            <a:ext cx="647423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Camino de pétalos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1266" name="Picture 2" descr="C:\Documents and Settings\USER\Mis documentos\vicos\calacas\2990150238_2326d6e136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85860"/>
            <a:ext cx="5214974" cy="5168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Mis documentos\vicos\calacas\altar muertos 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429552" cy="595473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Altares</a:t>
            </a:r>
            <a:endParaRPr lang="es-E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Mis documentos\vicos\calacas\cenpazuchitl 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072362" cy="588329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Flor de Cempasúchil</a:t>
            </a:r>
            <a:endParaRPr lang="es-E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Mis documentos\vicos\calacas\altar de muertos 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43866" cy="600079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00694" y="1285860"/>
            <a:ext cx="2959886" cy="817577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Comida </a:t>
            </a:r>
            <a:endParaRPr lang="es-ES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Mis documentos\vicos\calacas\delosMuertos_MER001[1]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929618" cy="5786478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42910" y="0"/>
            <a:ext cx="8062912" cy="65244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Observen los colores</a:t>
            </a:r>
            <a:endParaRPr lang="es-ES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Mis documentos\vicos\calacas\006ilus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000924" cy="514353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omic Sans MS" pitchFamily="66" charset="0"/>
              </a:rPr>
              <a:t>Que comida  observan? </a:t>
            </a:r>
            <a:endParaRPr lang="es-E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118</TotalTime>
  <Words>145</Words>
  <Application>Microsoft Office PowerPoint</Application>
  <PresentationFormat>Presentación en pantalla (4:3)</PresentationFormat>
  <Paragraphs>34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Brío</vt:lpstr>
      <vt:lpstr>Autor :Víctor Manuel Miranda Ceballos</vt:lpstr>
      <vt:lpstr>31 de octubre(el limbo) 1(niños) y 2 (adultos)de noviembre</vt:lpstr>
      <vt:lpstr>Van bajando buscando sus casas.</vt:lpstr>
      <vt:lpstr>Camino de pétalos</vt:lpstr>
      <vt:lpstr>Altares</vt:lpstr>
      <vt:lpstr>Flor de Cempasúchil</vt:lpstr>
      <vt:lpstr>Comida </vt:lpstr>
      <vt:lpstr>Observen los colores</vt:lpstr>
      <vt:lpstr>Que comida  observan? </vt:lpstr>
      <vt:lpstr>Copal</vt:lpstr>
      <vt:lpstr>Veladoras</vt:lpstr>
      <vt:lpstr>Calaveritas en dulce.</vt:lpstr>
      <vt:lpstr>Pan de muerto.</vt:lpstr>
      <vt:lpstr>Recuerden </vt:lpstr>
      <vt:lpstr>Arco de flores</vt:lpstr>
      <vt:lpstr>Costumbre de México</vt:lpstr>
      <vt:lpstr>Diapositiva 17</vt:lpstr>
      <vt:lpstr>Calaca, Huesuda, Parca, Muerte,etc</vt:lpstr>
      <vt:lpstr>Diapositiva 19</vt:lpstr>
      <vt:lpstr>Diapositiva 20</vt:lpstr>
      <vt:lpstr>Sus Mamis en casa.</vt:lpstr>
      <vt:lpstr>Si ustedes ayudan a sus mamis que creen que pasara?</vt:lpstr>
      <vt:lpstr>Se pondrán felices</vt:lpstr>
      <vt:lpstr>Bailaran</vt:lpstr>
      <vt:lpstr>Cantaran</vt:lpstr>
      <vt:lpstr>Que aprendimos sobre el día de muertos?</vt:lpstr>
      <vt:lpstr>Diapositiva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M7</dc:creator>
  <cp:lastModifiedBy>PC</cp:lastModifiedBy>
  <cp:revision>19</cp:revision>
  <dcterms:created xsi:type="dcterms:W3CDTF">2008-10-28T00:08:57Z</dcterms:created>
  <dcterms:modified xsi:type="dcterms:W3CDTF">2010-10-18T02:53:51Z</dcterms:modified>
</cp:coreProperties>
</file>