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 autoAdjust="0"/>
  </p:normalViewPr>
  <p:slideViewPr>
    <p:cSldViewPr>
      <p:cViewPr>
        <p:scale>
          <a:sx n="50" d="100"/>
          <a:sy n="50" d="100"/>
        </p:scale>
        <p:origin x="-2772" y="-1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38550-DE02-4DC6-AD2B-B84D990A097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F3F237E-BC3E-491B-B77B-251F05823AE0}">
      <dgm:prSet phldrT="[Texto]"/>
      <dgm:spPr/>
      <dgm:t>
        <a:bodyPr/>
        <a:lstStyle/>
        <a:p>
          <a:r>
            <a:rPr lang="es-MX" dirty="0" smtClean="0"/>
            <a:t>Retraso en tiempo para entrega de libros prestados por parte de una minoría de los padres de familia</a:t>
          </a:r>
          <a:endParaRPr lang="es-MX" dirty="0"/>
        </a:p>
      </dgm:t>
    </dgm:pt>
    <dgm:pt modelId="{36E43BC0-0FB4-459D-9FB2-35F0A2286453}" type="parTrans" cxnId="{93D19F5B-D05D-4631-9663-6335490CD828}">
      <dgm:prSet/>
      <dgm:spPr/>
      <dgm:t>
        <a:bodyPr/>
        <a:lstStyle/>
        <a:p>
          <a:endParaRPr lang="es-MX"/>
        </a:p>
      </dgm:t>
    </dgm:pt>
    <dgm:pt modelId="{C9046E50-39AA-4E7F-BE95-8FBD952BF422}" type="sibTrans" cxnId="{93D19F5B-D05D-4631-9663-6335490CD828}">
      <dgm:prSet/>
      <dgm:spPr/>
      <dgm:t>
        <a:bodyPr/>
        <a:lstStyle/>
        <a:p>
          <a:endParaRPr lang="es-MX"/>
        </a:p>
      </dgm:t>
    </dgm:pt>
    <dgm:pt modelId="{A507D127-F521-472D-9AFD-ACDBB1C5D097}">
      <dgm:prSet phldrT="[Texto]"/>
      <dgm:spPr/>
      <dgm:t>
        <a:bodyPr/>
        <a:lstStyle/>
        <a:p>
          <a:r>
            <a:rPr lang="es-MX" dirty="0" smtClean="0"/>
            <a:t>Acumulación de vales de prestamos  de libros sin entregar cada semana.</a:t>
          </a:r>
          <a:endParaRPr lang="es-MX" dirty="0"/>
        </a:p>
      </dgm:t>
    </dgm:pt>
    <dgm:pt modelId="{14239249-57E7-407A-967E-5365E5E1A312}" type="parTrans" cxnId="{D032D745-0CF8-4929-830B-CBC2F1542F37}">
      <dgm:prSet/>
      <dgm:spPr/>
      <dgm:t>
        <a:bodyPr/>
        <a:lstStyle/>
        <a:p>
          <a:endParaRPr lang="es-MX"/>
        </a:p>
      </dgm:t>
    </dgm:pt>
    <dgm:pt modelId="{FC851C3E-6921-4ABC-9830-29D8EA9E39C4}" type="sibTrans" cxnId="{D032D745-0CF8-4929-830B-CBC2F1542F37}">
      <dgm:prSet/>
      <dgm:spPr/>
      <dgm:t>
        <a:bodyPr/>
        <a:lstStyle/>
        <a:p>
          <a:endParaRPr lang="es-MX"/>
        </a:p>
      </dgm:t>
    </dgm:pt>
    <dgm:pt modelId="{6D66346F-B347-440F-A77E-1614CACA67FE}">
      <dgm:prSet phldrT="[Texto]"/>
      <dgm:spPr/>
      <dgm:t>
        <a:bodyPr/>
        <a:lstStyle/>
        <a:p>
          <a:r>
            <a:rPr lang="es-MX" dirty="0" smtClean="0"/>
            <a:t>No hay conexiones y luz dentro de la biblioteca escolar.</a:t>
          </a:r>
          <a:endParaRPr lang="es-MX" dirty="0"/>
        </a:p>
      </dgm:t>
    </dgm:pt>
    <dgm:pt modelId="{573382A9-8377-4088-B081-2288151E7237}" type="parTrans" cxnId="{BB38017E-EFDB-4421-AC7E-A92D8CF73B49}">
      <dgm:prSet/>
      <dgm:spPr/>
      <dgm:t>
        <a:bodyPr/>
        <a:lstStyle/>
        <a:p>
          <a:endParaRPr lang="es-MX"/>
        </a:p>
      </dgm:t>
    </dgm:pt>
    <dgm:pt modelId="{D4BE2959-EEFD-40BF-8D04-E7CACCE1601D}" type="sibTrans" cxnId="{BB38017E-EFDB-4421-AC7E-A92D8CF73B49}">
      <dgm:prSet/>
      <dgm:spPr/>
      <dgm:t>
        <a:bodyPr/>
        <a:lstStyle/>
        <a:p>
          <a:endParaRPr lang="es-MX"/>
        </a:p>
      </dgm:t>
    </dgm:pt>
    <dgm:pt modelId="{768106B9-60EB-44B6-8029-10A1F1FCDE5A}">
      <dgm:prSet phldrT="[Texto]"/>
      <dgm:spPr/>
      <dgm:t>
        <a:bodyPr/>
        <a:lstStyle/>
        <a:p>
          <a:r>
            <a:rPr lang="es-MX" dirty="0" smtClean="0"/>
            <a:t>Se cuenta con 5 exhibidores para los cuentos y libros.</a:t>
          </a:r>
          <a:endParaRPr lang="es-MX" dirty="0"/>
        </a:p>
      </dgm:t>
    </dgm:pt>
    <dgm:pt modelId="{0B16AAAA-88F1-4365-8E4F-9C09908C3344}" type="parTrans" cxnId="{75DACF81-7DA3-493C-A369-DBFFC5762598}">
      <dgm:prSet/>
      <dgm:spPr/>
      <dgm:t>
        <a:bodyPr/>
        <a:lstStyle/>
        <a:p>
          <a:endParaRPr lang="es-MX"/>
        </a:p>
      </dgm:t>
    </dgm:pt>
    <dgm:pt modelId="{72E5D893-AB43-4D90-8752-D07A33EA8A46}" type="sibTrans" cxnId="{75DACF81-7DA3-493C-A369-DBFFC5762598}">
      <dgm:prSet/>
      <dgm:spPr/>
      <dgm:t>
        <a:bodyPr/>
        <a:lstStyle/>
        <a:p>
          <a:endParaRPr lang="es-MX"/>
        </a:p>
      </dgm:t>
    </dgm:pt>
    <dgm:pt modelId="{350D4885-C2DE-4127-9A6E-118839BA236E}">
      <dgm:prSet phldrT="[Texto]"/>
      <dgm:spPr/>
      <dgm:t>
        <a:bodyPr/>
        <a:lstStyle/>
        <a:p>
          <a:r>
            <a:rPr lang="es-MX" dirty="0" smtClean="0"/>
            <a:t>Los carteles de las reglas de la biblioteca, carteles de zapateras, buzón, hospital de libros ,área de arte se encuentran con humedad, al igual que paredes y techo.</a:t>
          </a:r>
        </a:p>
        <a:p>
          <a:endParaRPr lang="es-MX" dirty="0"/>
        </a:p>
      </dgm:t>
    </dgm:pt>
    <dgm:pt modelId="{3B9A5F17-73CD-4A4A-AA44-94C851C45292}" type="parTrans" cxnId="{9B9E46F6-5F5F-4B99-BF70-6D2F5CA4B1CA}">
      <dgm:prSet/>
      <dgm:spPr/>
      <dgm:t>
        <a:bodyPr/>
        <a:lstStyle/>
        <a:p>
          <a:endParaRPr lang="es-MX"/>
        </a:p>
      </dgm:t>
    </dgm:pt>
    <dgm:pt modelId="{B43E56AD-C38F-479D-91C8-E1133FBB9163}" type="sibTrans" cxnId="{9B9E46F6-5F5F-4B99-BF70-6D2F5CA4B1CA}">
      <dgm:prSet/>
      <dgm:spPr/>
      <dgm:t>
        <a:bodyPr/>
        <a:lstStyle/>
        <a:p>
          <a:endParaRPr lang="es-MX"/>
        </a:p>
      </dgm:t>
    </dgm:pt>
    <dgm:pt modelId="{F13D05ED-11A2-4DF2-BBD9-B60EDD5F0303}" type="pres">
      <dgm:prSet presAssocID="{5A138550-DE02-4DC6-AD2B-B84D990A09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F852D25-C0AB-4FC0-B4B7-8E372D9CF379}" type="pres">
      <dgm:prSet presAssocID="{BF3F237E-BC3E-491B-B77B-251F05823A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2197AB-DF26-4B31-B63E-24A6B43B19A4}" type="pres">
      <dgm:prSet presAssocID="{C9046E50-39AA-4E7F-BE95-8FBD952BF422}" presName="sibTrans" presStyleCnt="0"/>
      <dgm:spPr/>
    </dgm:pt>
    <dgm:pt modelId="{5DE3D260-76B3-4EF3-B61E-35E0D5586956}" type="pres">
      <dgm:prSet presAssocID="{A507D127-F521-472D-9AFD-ACDBB1C5D0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B9791C-6A9E-4F17-BC9A-38C2C7F87EC1}" type="pres">
      <dgm:prSet presAssocID="{FC851C3E-6921-4ABC-9830-29D8EA9E39C4}" presName="sibTrans" presStyleCnt="0"/>
      <dgm:spPr/>
    </dgm:pt>
    <dgm:pt modelId="{6B5CF145-D26B-48CC-B5CF-2FC44EFF704C}" type="pres">
      <dgm:prSet presAssocID="{6D66346F-B347-440F-A77E-1614CACA67F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1CC634-63B1-4EC0-AF7B-DF0C6C84B1A4}" type="pres">
      <dgm:prSet presAssocID="{D4BE2959-EEFD-40BF-8D04-E7CACCE1601D}" presName="sibTrans" presStyleCnt="0"/>
      <dgm:spPr/>
    </dgm:pt>
    <dgm:pt modelId="{C26CFA63-1BEB-4081-B736-3CAC72491280}" type="pres">
      <dgm:prSet presAssocID="{768106B9-60EB-44B6-8029-10A1F1FCDE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8F0670-C6A7-48FF-96C2-36B125257E63}" type="pres">
      <dgm:prSet presAssocID="{72E5D893-AB43-4D90-8752-D07A33EA8A46}" presName="sibTrans" presStyleCnt="0"/>
      <dgm:spPr/>
    </dgm:pt>
    <dgm:pt modelId="{3A605A37-19F3-4FF4-BD44-112E0C91089F}" type="pres">
      <dgm:prSet presAssocID="{350D4885-C2DE-4127-9A6E-118839BA236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38017E-EFDB-4421-AC7E-A92D8CF73B49}" srcId="{5A138550-DE02-4DC6-AD2B-B84D990A0971}" destId="{6D66346F-B347-440F-A77E-1614CACA67FE}" srcOrd="2" destOrd="0" parTransId="{573382A9-8377-4088-B081-2288151E7237}" sibTransId="{D4BE2959-EEFD-40BF-8D04-E7CACCE1601D}"/>
    <dgm:cxn modelId="{93D19F5B-D05D-4631-9663-6335490CD828}" srcId="{5A138550-DE02-4DC6-AD2B-B84D990A0971}" destId="{BF3F237E-BC3E-491B-B77B-251F05823AE0}" srcOrd="0" destOrd="0" parTransId="{36E43BC0-0FB4-459D-9FB2-35F0A2286453}" sibTransId="{C9046E50-39AA-4E7F-BE95-8FBD952BF422}"/>
    <dgm:cxn modelId="{95E630CD-F8F6-4EDD-9CEB-C54827D0B597}" type="presOf" srcId="{768106B9-60EB-44B6-8029-10A1F1FCDE5A}" destId="{C26CFA63-1BEB-4081-B736-3CAC72491280}" srcOrd="0" destOrd="0" presId="urn:microsoft.com/office/officeart/2005/8/layout/default"/>
    <dgm:cxn modelId="{75DACF81-7DA3-493C-A369-DBFFC5762598}" srcId="{5A138550-DE02-4DC6-AD2B-B84D990A0971}" destId="{768106B9-60EB-44B6-8029-10A1F1FCDE5A}" srcOrd="3" destOrd="0" parTransId="{0B16AAAA-88F1-4365-8E4F-9C09908C3344}" sibTransId="{72E5D893-AB43-4D90-8752-D07A33EA8A46}"/>
    <dgm:cxn modelId="{A262E6E6-A0AA-4FFB-8005-B5BA7889D893}" type="presOf" srcId="{6D66346F-B347-440F-A77E-1614CACA67FE}" destId="{6B5CF145-D26B-48CC-B5CF-2FC44EFF704C}" srcOrd="0" destOrd="0" presId="urn:microsoft.com/office/officeart/2005/8/layout/default"/>
    <dgm:cxn modelId="{8F7B0C5B-D5D2-4D77-A310-5A377B868893}" type="presOf" srcId="{350D4885-C2DE-4127-9A6E-118839BA236E}" destId="{3A605A37-19F3-4FF4-BD44-112E0C91089F}" srcOrd="0" destOrd="0" presId="urn:microsoft.com/office/officeart/2005/8/layout/default"/>
    <dgm:cxn modelId="{9B9E46F6-5F5F-4B99-BF70-6D2F5CA4B1CA}" srcId="{5A138550-DE02-4DC6-AD2B-B84D990A0971}" destId="{350D4885-C2DE-4127-9A6E-118839BA236E}" srcOrd="4" destOrd="0" parTransId="{3B9A5F17-73CD-4A4A-AA44-94C851C45292}" sibTransId="{B43E56AD-C38F-479D-91C8-E1133FBB9163}"/>
    <dgm:cxn modelId="{53878517-A9E2-4E6B-8259-CDCF138021BC}" type="presOf" srcId="{A507D127-F521-472D-9AFD-ACDBB1C5D097}" destId="{5DE3D260-76B3-4EF3-B61E-35E0D5586956}" srcOrd="0" destOrd="0" presId="urn:microsoft.com/office/officeart/2005/8/layout/default"/>
    <dgm:cxn modelId="{9E2E5DE7-37B7-4B35-9FA2-A98C9802C04D}" type="presOf" srcId="{5A138550-DE02-4DC6-AD2B-B84D990A0971}" destId="{F13D05ED-11A2-4DF2-BBD9-B60EDD5F0303}" srcOrd="0" destOrd="0" presId="urn:microsoft.com/office/officeart/2005/8/layout/default"/>
    <dgm:cxn modelId="{D032D745-0CF8-4929-830B-CBC2F1542F37}" srcId="{5A138550-DE02-4DC6-AD2B-B84D990A0971}" destId="{A507D127-F521-472D-9AFD-ACDBB1C5D097}" srcOrd="1" destOrd="0" parTransId="{14239249-57E7-407A-967E-5365E5E1A312}" sibTransId="{FC851C3E-6921-4ABC-9830-29D8EA9E39C4}"/>
    <dgm:cxn modelId="{D56A1A5D-1E32-45C2-8331-05DD936E80B9}" type="presOf" srcId="{BF3F237E-BC3E-491B-B77B-251F05823AE0}" destId="{2F852D25-C0AB-4FC0-B4B7-8E372D9CF379}" srcOrd="0" destOrd="0" presId="urn:microsoft.com/office/officeart/2005/8/layout/default"/>
    <dgm:cxn modelId="{6E925DF0-C2A1-4E96-80F9-A806185F4C04}" type="presParOf" srcId="{F13D05ED-11A2-4DF2-BBD9-B60EDD5F0303}" destId="{2F852D25-C0AB-4FC0-B4B7-8E372D9CF379}" srcOrd="0" destOrd="0" presId="urn:microsoft.com/office/officeart/2005/8/layout/default"/>
    <dgm:cxn modelId="{016EC69C-2CD7-48B1-BA6E-D92ABD4753A0}" type="presParOf" srcId="{F13D05ED-11A2-4DF2-BBD9-B60EDD5F0303}" destId="{2F2197AB-DF26-4B31-B63E-24A6B43B19A4}" srcOrd="1" destOrd="0" presId="urn:microsoft.com/office/officeart/2005/8/layout/default"/>
    <dgm:cxn modelId="{8D7DBD3C-2FA9-4DBD-B0D5-5518E41807AF}" type="presParOf" srcId="{F13D05ED-11A2-4DF2-BBD9-B60EDD5F0303}" destId="{5DE3D260-76B3-4EF3-B61E-35E0D5586956}" srcOrd="2" destOrd="0" presId="urn:microsoft.com/office/officeart/2005/8/layout/default"/>
    <dgm:cxn modelId="{687086F5-C83E-4DE7-ABD7-5AE407F43D61}" type="presParOf" srcId="{F13D05ED-11A2-4DF2-BBD9-B60EDD5F0303}" destId="{53B9791C-6A9E-4F17-BC9A-38C2C7F87EC1}" srcOrd="3" destOrd="0" presId="urn:microsoft.com/office/officeart/2005/8/layout/default"/>
    <dgm:cxn modelId="{70AAC0DB-AD7A-46BE-8E4A-885929F9E8B5}" type="presParOf" srcId="{F13D05ED-11A2-4DF2-BBD9-B60EDD5F0303}" destId="{6B5CF145-D26B-48CC-B5CF-2FC44EFF704C}" srcOrd="4" destOrd="0" presId="urn:microsoft.com/office/officeart/2005/8/layout/default"/>
    <dgm:cxn modelId="{55251683-18E0-4CAE-9B5E-C22034BF64B1}" type="presParOf" srcId="{F13D05ED-11A2-4DF2-BBD9-B60EDD5F0303}" destId="{B71CC634-63B1-4EC0-AF7B-DF0C6C84B1A4}" srcOrd="5" destOrd="0" presId="urn:microsoft.com/office/officeart/2005/8/layout/default"/>
    <dgm:cxn modelId="{0DFBF413-9660-4873-91C4-986216AF894B}" type="presParOf" srcId="{F13D05ED-11A2-4DF2-BBD9-B60EDD5F0303}" destId="{C26CFA63-1BEB-4081-B736-3CAC72491280}" srcOrd="6" destOrd="0" presId="urn:microsoft.com/office/officeart/2005/8/layout/default"/>
    <dgm:cxn modelId="{0CBC637F-DABD-4BFF-B902-8E52077E403A}" type="presParOf" srcId="{F13D05ED-11A2-4DF2-BBD9-B60EDD5F0303}" destId="{3A8F0670-C6A7-48FF-96C2-36B125257E63}" srcOrd="7" destOrd="0" presId="urn:microsoft.com/office/officeart/2005/8/layout/default"/>
    <dgm:cxn modelId="{C0C45DF3-8F50-4C0F-A09C-D416787BD611}" type="presParOf" srcId="{F13D05ED-11A2-4DF2-BBD9-B60EDD5F0303}" destId="{3A605A37-19F3-4FF4-BD44-112E0C9108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56D80-9AC8-4B52-B97E-1A1C300B28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96B73DE-6CE2-4220-88FD-483759F1ADC0}">
      <dgm:prSet phldrT="[Texto]"/>
      <dgm:spPr/>
      <dgm:t>
        <a:bodyPr/>
        <a:lstStyle/>
        <a:p>
          <a:r>
            <a:rPr lang="es-MX" b="1" dirty="0" smtClean="0">
              <a:latin typeface="Comic Sans MS" pitchFamily="66" charset="0"/>
            </a:rPr>
            <a:t>LAS VENTANAS NO CUENTAN CON PROTECCIÓN Y NO HAY CORTINAS.</a:t>
          </a:r>
        </a:p>
        <a:p>
          <a:r>
            <a:rPr lang="es-MX" b="1" dirty="0" smtClean="0">
              <a:latin typeface="Comic Sans MS" pitchFamily="66" charset="0"/>
            </a:rPr>
            <a:t>POR LA PUERTA ENTRA POLVO Y AGUA, SI LLUEVE.</a:t>
          </a:r>
        </a:p>
        <a:p>
          <a:endParaRPr lang="es-MX" b="1" dirty="0">
            <a:latin typeface="Comic Sans MS" pitchFamily="66" charset="0"/>
          </a:endParaRPr>
        </a:p>
      </dgm:t>
    </dgm:pt>
    <dgm:pt modelId="{B3BDB5DD-9C3E-416C-86BF-34A7B3633BA0}" type="parTrans" cxnId="{C1B10BC5-F562-4F06-989D-84DE84F309AA}">
      <dgm:prSet/>
      <dgm:spPr/>
      <dgm:t>
        <a:bodyPr/>
        <a:lstStyle/>
        <a:p>
          <a:endParaRPr lang="es-MX"/>
        </a:p>
      </dgm:t>
    </dgm:pt>
    <dgm:pt modelId="{42C695F9-D3E0-4EB3-8F4B-DBD5EB7EE3A8}" type="sibTrans" cxnId="{C1B10BC5-F562-4F06-989D-84DE84F309AA}">
      <dgm:prSet/>
      <dgm:spPr/>
      <dgm:t>
        <a:bodyPr/>
        <a:lstStyle/>
        <a:p>
          <a:endParaRPr lang="es-MX"/>
        </a:p>
      </dgm:t>
    </dgm:pt>
    <dgm:pt modelId="{B2848FC6-9533-4B86-BBF2-C6C26AF466AB}">
      <dgm:prSet phldrT="[Texto]"/>
      <dgm:spPr/>
      <dgm:t>
        <a:bodyPr/>
        <a:lstStyle/>
        <a:p>
          <a:r>
            <a:rPr lang="es-MX" b="1" dirty="0" smtClean="0">
              <a:latin typeface="Comic Sans MS" pitchFamily="66" charset="0"/>
            </a:rPr>
            <a:t>LOS PADRES DE FAMILIA SOLO SE HAN INVOLUCRADO CON LA BIBLIOTECA ESCOLAR LOS DIAS DE PRESTAMO DE LOS LIBROS.</a:t>
          </a:r>
          <a:endParaRPr lang="es-MX" b="1" dirty="0">
            <a:latin typeface="Comic Sans MS" pitchFamily="66" charset="0"/>
          </a:endParaRPr>
        </a:p>
      </dgm:t>
    </dgm:pt>
    <dgm:pt modelId="{41100830-0503-4ECF-81E5-6B62999D2617}" type="parTrans" cxnId="{AAADD34C-35E3-410A-9919-2179AB374450}">
      <dgm:prSet/>
      <dgm:spPr/>
      <dgm:t>
        <a:bodyPr/>
        <a:lstStyle/>
        <a:p>
          <a:endParaRPr lang="es-MX"/>
        </a:p>
      </dgm:t>
    </dgm:pt>
    <dgm:pt modelId="{6E9BB179-3EA6-4664-97E7-64435070D89F}" type="sibTrans" cxnId="{AAADD34C-35E3-410A-9919-2179AB374450}">
      <dgm:prSet/>
      <dgm:spPr/>
      <dgm:t>
        <a:bodyPr/>
        <a:lstStyle/>
        <a:p>
          <a:endParaRPr lang="es-MX"/>
        </a:p>
      </dgm:t>
    </dgm:pt>
    <dgm:pt modelId="{BC99551E-8A15-473E-BFD6-BAFFE565D7F8}">
      <dgm:prSet phldrT="[Texto]" custT="1"/>
      <dgm:spPr/>
      <dgm:t>
        <a:bodyPr/>
        <a:lstStyle/>
        <a:p>
          <a:r>
            <a:rPr lang="es-MX" sz="2000" b="1" dirty="0" smtClean="0">
              <a:latin typeface="Comic Sans MS" pitchFamily="66" charset="0"/>
            </a:rPr>
            <a:t>Los  docentes con su grupo de niños utilizan la biblioteca escolar los días lunes, realizando lecturas en voz alta.</a:t>
          </a:r>
          <a:endParaRPr lang="es-MX" sz="2000" b="1" dirty="0">
            <a:latin typeface="Comic Sans MS" pitchFamily="66" charset="0"/>
          </a:endParaRPr>
        </a:p>
      </dgm:t>
    </dgm:pt>
    <dgm:pt modelId="{6D2CDB7C-41AC-4A81-8DFE-0411AFB47197}" type="parTrans" cxnId="{7EB8CCC5-600A-4474-8DEB-C07A35C8EDB3}">
      <dgm:prSet/>
      <dgm:spPr/>
      <dgm:t>
        <a:bodyPr/>
        <a:lstStyle/>
        <a:p>
          <a:endParaRPr lang="es-MX"/>
        </a:p>
      </dgm:t>
    </dgm:pt>
    <dgm:pt modelId="{ACD97611-08F6-493C-AE57-B4EE18E87539}" type="sibTrans" cxnId="{7EB8CCC5-600A-4474-8DEB-C07A35C8EDB3}">
      <dgm:prSet/>
      <dgm:spPr/>
      <dgm:t>
        <a:bodyPr/>
        <a:lstStyle/>
        <a:p>
          <a:endParaRPr lang="es-MX"/>
        </a:p>
      </dgm:t>
    </dgm:pt>
    <dgm:pt modelId="{A34ED05B-1899-4816-B27D-9A541CF8A92A}" type="pres">
      <dgm:prSet presAssocID="{60E56D80-9AC8-4B52-B97E-1A1C300B28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C9858DC-52C6-40B6-8DD8-4AA88EEF2883}" type="pres">
      <dgm:prSet presAssocID="{396B73DE-6CE2-4220-88FD-483759F1AD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5FADE0-C095-404E-8AAF-74D2074ACC8A}" type="pres">
      <dgm:prSet presAssocID="{42C695F9-D3E0-4EB3-8F4B-DBD5EB7EE3A8}" presName="sibTrans" presStyleCnt="0"/>
      <dgm:spPr/>
    </dgm:pt>
    <dgm:pt modelId="{4D1E2128-F774-4495-A001-6370B427FF0B}" type="pres">
      <dgm:prSet presAssocID="{B2848FC6-9533-4B86-BBF2-C6C26AF466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4CBBC1-CD71-425F-9C1E-047617E8D50B}" type="pres">
      <dgm:prSet presAssocID="{6E9BB179-3EA6-4664-97E7-64435070D89F}" presName="sibTrans" presStyleCnt="0"/>
      <dgm:spPr/>
    </dgm:pt>
    <dgm:pt modelId="{486BCC19-DCBD-431F-AFE0-5752F9E77BB8}" type="pres">
      <dgm:prSet presAssocID="{BC99551E-8A15-473E-BFD6-BAFFE565D7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ADD34C-35E3-410A-9919-2179AB374450}" srcId="{60E56D80-9AC8-4B52-B97E-1A1C300B28F2}" destId="{B2848FC6-9533-4B86-BBF2-C6C26AF466AB}" srcOrd="1" destOrd="0" parTransId="{41100830-0503-4ECF-81E5-6B62999D2617}" sibTransId="{6E9BB179-3EA6-4664-97E7-64435070D89F}"/>
    <dgm:cxn modelId="{7EB8CCC5-600A-4474-8DEB-C07A35C8EDB3}" srcId="{60E56D80-9AC8-4B52-B97E-1A1C300B28F2}" destId="{BC99551E-8A15-473E-BFD6-BAFFE565D7F8}" srcOrd="2" destOrd="0" parTransId="{6D2CDB7C-41AC-4A81-8DFE-0411AFB47197}" sibTransId="{ACD97611-08F6-493C-AE57-B4EE18E87539}"/>
    <dgm:cxn modelId="{D7660884-C163-4EFA-B82A-301903D8768F}" type="presOf" srcId="{BC99551E-8A15-473E-BFD6-BAFFE565D7F8}" destId="{486BCC19-DCBD-431F-AFE0-5752F9E77BB8}" srcOrd="0" destOrd="0" presId="urn:microsoft.com/office/officeart/2005/8/layout/default"/>
    <dgm:cxn modelId="{4394CB64-907A-49D9-B8C4-F0173BD7A093}" type="presOf" srcId="{60E56D80-9AC8-4B52-B97E-1A1C300B28F2}" destId="{A34ED05B-1899-4816-B27D-9A541CF8A92A}" srcOrd="0" destOrd="0" presId="urn:microsoft.com/office/officeart/2005/8/layout/default"/>
    <dgm:cxn modelId="{0D38A994-CFAF-4BEB-8B41-24446B420DC7}" type="presOf" srcId="{396B73DE-6CE2-4220-88FD-483759F1ADC0}" destId="{4C9858DC-52C6-40B6-8DD8-4AA88EEF2883}" srcOrd="0" destOrd="0" presId="urn:microsoft.com/office/officeart/2005/8/layout/default"/>
    <dgm:cxn modelId="{C1B10BC5-F562-4F06-989D-84DE84F309AA}" srcId="{60E56D80-9AC8-4B52-B97E-1A1C300B28F2}" destId="{396B73DE-6CE2-4220-88FD-483759F1ADC0}" srcOrd="0" destOrd="0" parTransId="{B3BDB5DD-9C3E-416C-86BF-34A7B3633BA0}" sibTransId="{42C695F9-D3E0-4EB3-8F4B-DBD5EB7EE3A8}"/>
    <dgm:cxn modelId="{E34B6EB2-CD1C-4741-87E2-349ACEAEBF3B}" type="presOf" srcId="{B2848FC6-9533-4B86-BBF2-C6C26AF466AB}" destId="{4D1E2128-F774-4495-A001-6370B427FF0B}" srcOrd="0" destOrd="0" presId="urn:microsoft.com/office/officeart/2005/8/layout/default"/>
    <dgm:cxn modelId="{F09906B5-1353-4053-A7C8-966607A69138}" type="presParOf" srcId="{A34ED05B-1899-4816-B27D-9A541CF8A92A}" destId="{4C9858DC-52C6-40B6-8DD8-4AA88EEF2883}" srcOrd="0" destOrd="0" presId="urn:microsoft.com/office/officeart/2005/8/layout/default"/>
    <dgm:cxn modelId="{B1614950-68A8-4925-AACC-2FC10E610DD8}" type="presParOf" srcId="{A34ED05B-1899-4816-B27D-9A541CF8A92A}" destId="{115FADE0-C095-404E-8AAF-74D2074ACC8A}" srcOrd="1" destOrd="0" presId="urn:microsoft.com/office/officeart/2005/8/layout/default"/>
    <dgm:cxn modelId="{B83922BF-9AB1-41BE-A814-47DEA65B16BD}" type="presParOf" srcId="{A34ED05B-1899-4816-B27D-9A541CF8A92A}" destId="{4D1E2128-F774-4495-A001-6370B427FF0B}" srcOrd="2" destOrd="0" presId="urn:microsoft.com/office/officeart/2005/8/layout/default"/>
    <dgm:cxn modelId="{3855CB14-B485-44E5-A2B0-9741322A99DF}" type="presParOf" srcId="{A34ED05B-1899-4816-B27D-9A541CF8A92A}" destId="{C64CBBC1-CD71-425F-9C1E-047617E8D50B}" srcOrd="3" destOrd="0" presId="urn:microsoft.com/office/officeart/2005/8/layout/default"/>
    <dgm:cxn modelId="{03781CEA-6156-4E45-B9FE-5056F5EFCB90}" type="presParOf" srcId="{A34ED05B-1899-4816-B27D-9A541CF8A92A}" destId="{486BCC19-DCBD-431F-AFE0-5752F9E77BB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852D25-C0AB-4FC0-B4B7-8E372D9CF379}">
      <dsp:nvSpPr>
        <dsp:cNvPr id="0" name=""/>
        <dsp:cNvSpPr/>
      </dsp:nvSpPr>
      <dsp:spPr>
        <a:xfrm>
          <a:off x="0" y="316706"/>
          <a:ext cx="2619374" cy="1571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Retraso en tiempo para entrega de libros prestados por parte de una minoría de los padres de familia</a:t>
          </a:r>
          <a:endParaRPr lang="es-MX" sz="1300" kern="1200" dirty="0"/>
        </a:p>
      </dsp:txBody>
      <dsp:txXfrm>
        <a:off x="0" y="316706"/>
        <a:ext cx="2619374" cy="1571624"/>
      </dsp:txXfrm>
    </dsp:sp>
    <dsp:sp modelId="{5DE3D260-76B3-4EF3-B61E-35E0D5586956}">
      <dsp:nvSpPr>
        <dsp:cNvPr id="0" name=""/>
        <dsp:cNvSpPr/>
      </dsp:nvSpPr>
      <dsp:spPr>
        <a:xfrm>
          <a:off x="2881312" y="316706"/>
          <a:ext cx="2619374" cy="1571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Acumulación de vales de prestamos  de libros sin entregar cada semana.</a:t>
          </a:r>
          <a:endParaRPr lang="es-MX" sz="1300" kern="1200" dirty="0"/>
        </a:p>
      </dsp:txBody>
      <dsp:txXfrm>
        <a:off x="2881312" y="316706"/>
        <a:ext cx="2619374" cy="1571624"/>
      </dsp:txXfrm>
    </dsp:sp>
    <dsp:sp modelId="{6B5CF145-D26B-48CC-B5CF-2FC44EFF704C}">
      <dsp:nvSpPr>
        <dsp:cNvPr id="0" name=""/>
        <dsp:cNvSpPr/>
      </dsp:nvSpPr>
      <dsp:spPr>
        <a:xfrm>
          <a:off x="5762625" y="316706"/>
          <a:ext cx="2619374" cy="1571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No hay conexiones y luz dentro de la biblioteca escolar.</a:t>
          </a:r>
          <a:endParaRPr lang="es-MX" sz="1300" kern="1200" dirty="0"/>
        </a:p>
      </dsp:txBody>
      <dsp:txXfrm>
        <a:off x="5762625" y="316706"/>
        <a:ext cx="2619374" cy="1571624"/>
      </dsp:txXfrm>
    </dsp:sp>
    <dsp:sp modelId="{C26CFA63-1BEB-4081-B736-3CAC72491280}">
      <dsp:nvSpPr>
        <dsp:cNvPr id="0" name=""/>
        <dsp:cNvSpPr/>
      </dsp:nvSpPr>
      <dsp:spPr>
        <a:xfrm>
          <a:off x="1440656" y="2150268"/>
          <a:ext cx="2619374" cy="1571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Se cuenta con 5 exhibidores para los cuentos y libros.</a:t>
          </a:r>
          <a:endParaRPr lang="es-MX" sz="1300" kern="1200" dirty="0"/>
        </a:p>
      </dsp:txBody>
      <dsp:txXfrm>
        <a:off x="1440656" y="2150268"/>
        <a:ext cx="2619374" cy="1571624"/>
      </dsp:txXfrm>
    </dsp:sp>
    <dsp:sp modelId="{3A605A37-19F3-4FF4-BD44-112E0C91089F}">
      <dsp:nvSpPr>
        <dsp:cNvPr id="0" name=""/>
        <dsp:cNvSpPr/>
      </dsp:nvSpPr>
      <dsp:spPr>
        <a:xfrm>
          <a:off x="4321968" y="2150268"/>
          <a:ext cx="2619374" cy="1571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Los carteles de las reglas de la biblioteca, carteles de zapateras, buzón, hospital de libros ,área de arte se encuentran con humedad, al igual que paredes y techo.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 dirty="0"/>
        </a:p>
      </dsp:txBody>
      <dsp:txXfrm>
        <a:off x="4321968" y="2150268"/>
        <a:ext cx="2619374" cy="15716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858DC-52C6-40B6-8DD8-4AA88EEF2883}">
      <dsp:nvSpPr>
        <dsp:cNvPr id="0" name=""/>
        <dsp:cNvSpPr/>
      </dsp:nvSpPr>
      <dsp:spPr>
        <a:xfrm>
          <a:off x="929264" y="130"/>
          <a:ext cx="3106415" cy="18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omic Sans MS" pitchFamily="66" charset="0"/>
            </a:rPr>
            <a:t>LAS VENTANAS NO CUENTAN CON PROTECCIÓN Y NO HAY CORTINAS.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omic Sans MS" pitchFamily="66" charset="0"/>
            </a:rPr>
            <a:t>POR LA PUERTA ENTRA POLVO Y AGUA, SI LLUEVE.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b="1" kern="1200" dirty="0">
            <a:latin typeface="Comic Sans MS" pitchFamily="66" charset="0"/>
          </a:endParaRPr>
        </a:p>
      </dsp:txBody>
      <dsp:txXfrm>
        <a:off x="929264" y="130"/>
        <a:ext cx="3106415" cy="1863849"/>
      </dsp:txXfrm>
    </dsp:sp>
    <dsp:sp modelId="{4D1E2128-F774-4495-A001-6370B427FF0B}">
      <dsp:nvSpPr>
        <dsp:cNvPr id="0" name=""/>
        <dsp:cNvSpPr/>
      </dsp:nvSpPr>
      <dsp:spPr>
        <a:xfrm>
          <a:off x="4346320" y="130"/>
          <a:ext cx="3106415" cy="18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omic Sans MS" pitchFamily="66" charset="0"/>
            </a:rPr>
            <a:t>LOS PADRES DE FAMILIA SOLO SE HAN INVOLUCRADO CON LA BIBLIOTECA ESCOLAR LOS DIAS DE PRESTAMO DE LOS LIBROS.</a:t>
          </a:r>
          <a:endParaRPr lang="es-MX" sz="1500" b="1" kern="1200" dirty="0">
            <a:latin typeface="Comic Sans MS" pitchFamily="66" charset="0"/>
          </a:endParaRPr>
        </a:p>
      </dsp:txBody>
      <dsp:txXfrm>
        <a:off x="4346320" y="130"/>
        <a:ext cx="3106415" cy="1863849"/>
      </dsp:txXfrm>
    </dsp:sp>
    <dsp:sp modelId="{486BCC19-DCBD-431F-AFE0-5752F9E77BB8}">
      <dsp:nvSpPr>
        <dsp:cNvPr id="0" name=""/>
        <dsp:cNvSpPr/>
      </dsp:nvSpPr>
      <dsp:spPr>
        <a:xfrm>
          <a:off x="2637792" y="2174620"/>
          <a:ext cx="3106415" cy="1863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omic Sans MS" pitchFamily="66" charset="0"/>
            </a:rPr>
            <a:t>Los  docentes con su grupo de niños utilizan la biblioteca escolar los días lunes, realizando lecturas en voz alta.</a:t>
          </a:r>
          <a:endParaRPr lang="es-MX" sz="2000" b="1" kern="1200" dirty="0">
            <a:latin typeface="Comic Sans MS" pitchFamily="66" charset="0"/>
          </a:endParaRPr>
        </a:p>
      </dsp:txBody>
      <dsp:txXfrm>
        <a:off x="2637792" y="2174620"/>
        <a:ext cx="3106415" cy="1863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720F-F75F-41A3-A1E0-C76FCD38DD26}" type="datetimeFigureOut">
              <a:rPr lang="es-MX" smtClean="0"/>
              <a:pPr/>
              <a:t>09/01/2012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1A597-CF22-4F7A-A87C-33844B1D24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		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sndAc>
      <p:stSnd>
        <p:snd r:embed="rId13" name="explode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4632" cy="1467594"/>
          </a:xfrm>
        </p:spPr>
        <p:txBody>
          <a:bodyPr>
            <a:normAutofit/>
          </a:bodyPr>
          <a:lstStyle/>
          <a:p>
            <a:endParaRPr lang="es-MX" sz="1400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3717032"/>
            <a:ext cx="6400800" cy="1752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4 Llamada rectangular redondeada"/>
          <p:cNvSpPr/>
          <p:nvPr/>
        </p:nvSpPr>
        <p:spPr>
          <a:xfrm>
            <a:off x="4860032" y="476672"/>
            <a:ext cx="3168352" cy="115212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076056" y="5486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Comic Sans MS" pitchFamily="66" charset="0"/>
              </a:rPr>
              <a:t>ADQUIRIR EL HÁBITO DE LA LECTURA Y RODEARNOS DE BUENOS  LIBROS  ES CONSTRUIRNOS UN REFUGIO MORAL QUE NOS PROTEGE DE CASI TODAS LAS MISERIAS DE  LA VIDA.</a:t>
            </a:r>
          </a:p>
          <a:p>
            <a:r>
              <a:rPr lang="es-MX" sz="1000" dirty="0" smtClean="0">
                <a:latin typeface="Comic Sans MS" pitchFamily="66" charset="0"/>
              </a:rPr>
              <a:t>W. SOMERSET MAUGHAM</a:t>
            </a:r>
            <a:endParaRPr lang="es-MX" sz="1000" dirty="0">
              <a:latin typeface="Comic Sans MS" pitchFamily="66" charset="0"/>
            </a:endParaRPr>
          </a:p>
        </p:txBody>
      </p:sp>
      <p:sp>
        <p:nvSpPr>
          <p:cNvPr id="7" name="6 Llamada ovalada"/>
          <p:cNvSpPr/>
          <p:nvPr/>
        </p:nvSpPr>
        <p:spPr>
          <a:xfrm>
            <a:off x="4355976" y="1772816"/>
            <a:ext cx="2714600" cy="8286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atin typeface="Comic Sans MS" pitchFamily="66" charset="0"/>
              </a:rPr>
              <a:t>Uno llega ser grande por lo que lee y no por lo que escribe.</a:t>
            </a:r>
          </a:p>
          <a:p>
            <a:pPr algn="ctr"/>
            <a:r>
              <a:rPr lang="es-MX" sz="1000" dirty="0" smtClean="0">
                <a:latin typeface="Comic Sans MS" pitchFamily="66" charset="0"/>
              </a:rPr>
              <a:t>Jorge Luis Borges</a:t>
            </a:r>
            <a:endParaRPr lang="es-MX" sz="1000" dirty="0">
              <a:latin typeface="Comic Sans MS" pitchFamily="66" charset="0"/>
            </a:endParaRPr>
          </a:p>
        </p:txBody>
      </p:sp>
      <p:sp>
        <p:nvSpPr>
          <p:cNvPr id="8" name="7 Llamada de nube"/>
          <p:cNvSpPr/>
          <p:nvPr/>
        </p:nvSpPr>
        <p:spPr>
          <a:xfrm>
            <a:off x="1475656" y="0"/>
            <a:ext cx="3362672" cy="22688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latin typeface="Comic Sans MS" pitchFamily="66" charset="0"/>
              </a:rPr>
              <a:t>Un libro abierto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 es un cerebro que habla;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Cerrado, un amigo que espera;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Olvidado, un alma que perdona;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Destruido, un corazón que llora.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Proverbio hindú</a:t>
            </a:r>
            <a:endParaRPr lang="es-MX" sz="1200" b="1" dirty="0">
              <a:latin typeface="Comic Sans MS" pitchFamily="66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5796136" y="2708920"/>
            <a:ext cx="2138536" cy="972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latin typeface="Comic Sans MS" pitchFamily="66" charset="0"/>
              </a:rPr>
              <a:t>Los libros son amigos que nunca decepcionan.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Thomas Carlyle</a:t>
            </a:r>
            <a:endParaRPr lang="es-MX" sz="1200" b="1" dirty="0">
              <a:latin typeface="Comic Sans MS" pitchFamily="66" charset="0"/>
            </a:endParaRPr>
          </a:p>
        </p:txBody>
      </p:sp>
      <p:sp>
        <p:nvSpPr>
          <p:cNvPr id="10" name="9 Llamada rectangular"/>
          <p:cNvSpPr/>
          <p:nvPr/>
        </p:nvSpPr>
        <p:spPr>
          <a:xfrm>
            <a:off x="2987824" y="2276872"/>
            <a:ext cx="1994520" cy="9006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atin typeface="Comic Sans MS" pitchFamily="66" charset="0"/>
              </a:rPr>
              <a:t>Un buen libro no es aquel que piensa por ti, sino aquel que te hace pensar.</a:t>
            </a:r>
          </a:p>
          <a:p>
            <a:pPr algn="ctr"/>
            <a:r>
              <a:rPr lang="es-MX" sz="1000" dirty="0" smtClean="0">
                <a:latin typeface="Comic Sans MS" pitchFamily="66" charset="0"/>
              </a:rPr>
              <a:t>James McCosh</a:t>
            </a:r>
            <a:endParaRPr lang="es-MX" sz="1000" dirty="0">
              <a:latin typeface="Comic Sans MS" pitchFamily="66" charset="0"/>
            </a:endParaRPr>
          </a:p>
        </p:txBody>
      </p:sp>
      <p:sp>
        <p:nvSpPr>
          <p:cNvPr id="11" name="10 Llamada ovalada"/>
          <p:cNvSpPr/>
          <p:nvPr/>
        </p:nvSpPr>
        <p:spPr>
          <a:xfrm>
            <a:off x="1619672" y="3429000"/>
            <a:ext cx="3146648" cy="16927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Comic Sans MS" pitchFamily="66" charset="0"/>
              </a:rPr>
              <a:t>El que lee mucho </a:t>
            </a:r>
          </a:p>
          <a:p>
            <a:pPr algn="ctr"/>
            <a:r>
              <a:rPr lang="es-MX" sz="1400" b="1" dirty="0" smtClean="0">
                <a:latin typeface="Comic Sans MS" pitchFamily="66" charset="0"/>
              </a:rPr>
              <a:t>Y anda mucho, ve mucho</a:t>
            </a:r>
          </a:p>
          <a:p>
            <a:pPr algn="ctr"/>
            <a:r>
              <a:rPr lang="es-MX" sz="1400" b="1" dirty="0" smtClean="0">
                <a:latin typeface="Comic Sans MS" pitchFamily="66" charset="0"/>
              </a:rPr>
              <a:t>Y sabe mucho.</a:t>
            </a:r>
          </a:p>
          <a:p>
            <a:pPr algn="ctr"/>
            <a:r>
              <a:rPr lang="es-MX" sz="1400" b="1" dirty="0" smtClean="0">
                <a:latin typeface="Comic Sans MS" pitchFamily="66" charset="0"/>
              </a:rPr>
              <a:t>Miguel de Cervantes Saavedra</a:t>
            </a:r>
            <a:endParaRPr lang="es-MX" sz="1400" b="1" dirty="0">
              <a:latin typeface="Comic Sans MS" pitchFamily="66" charset="0"/>
            </a:endParaRPr>
          </a:p>
        </p:txBody>
      </p:sp>
      <p:sp>
        <p:nvSpPr>
          <p:cNvPr id="12" name="11 Llamada de nube"/>
          <p:cNvSpPr/>
          <p:nvPr/>
        </p:nvSpPr>
        <p:spPr>
          <a:xfrm>
            <a:off x="4788024" y="3789040"/>
            <a:ext cx="2570584" cy="11887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latin typeface="Comic Sans MS" pitchFamily="66" charset="0"/>
              </a:rPr>
              <a:t>Los libros me enseñaron a pensar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Y el pensamiento me hizo libre.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Ricardo León</a:t>
            </a:r>
            <a:endParaRPr lang="es-MX" sz="1200" b="1" dirty="0">
              <a:latin typeface="Comic Sans MS" pitchFamily="66" charset="0"/>
            </a:endParaRPr>
          </a:p>
        </p:txBody>
      </p:sp>
      <p:sp>
        <p:nvSpPr>
          <p:cNvPr id="14" name="13 Llamada ovalada"/>
          <p:cNvSpPr/>
          <p:nvPr/>
        </p:nvSpPr>
        <p:spPr>
          <a:xfrm>
            <a:off x="2483768" y="5157192"/>
            <a:ext cx="3650704" cy="9726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latin typeface="Comic Sans MS" pitchFamily="66" charset="0"/>
              </a:rPr>
              <a:t>Los libros han ganado más batallas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Que las armas.</a:t>
            </a:r>
          </a:p>
          <a:p>
            <a:pPr algn="ctr"/>
            <a:r>
              <a:rPr lang="es-MX" sz="1200" b="1" dirty="0" smtClean="0">
                <a:latin typeface="Comic Sans MS" pitchFamily="66" charset="0"/>
              </a:rPr>
              <a:t>Lupercio Leonardo de Argensola</a:t>
            </a:r>
            <a:endParaRPr lang="es-MX" sz="1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1001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MX" sz="2400" b="1" dirty="0" smtClean="0">
                <a:latin typeface="Comic Sans MS" pitchFamily="66" charset="0"/>
              </a:rPr>
              <a:t>PROYECTO DE LA BIBLIOTECA ESCOLAR</a:t>
            </a:r>
            <a:br>
              <a:rPr lang="es-MX" sz="2400" b="1" dirty="0" smtClean="0">
                <a:latin typeface="Comic Sans MS" pitchFamily="66" charset="0"/>
              </a:rPr>
            </a:br>
            <a:r>
              <a:rPr lang="es-MX" sz="2400" b="1" dirty="0" smtClean="0">
                <a:latin typeface="Comic Sans MS" pitchFamily="66" charset="0"/>
              </a:rPr>
              <a:t>J. DE N. “GABRIELA MISTRAL”</a:t>
            </a:r>
            <a:br>
              <a:rPr lang="es-MX" sz="2400" b="1" dirty="0" smtClean="0">
                <a:latin typeface="Comic Sans MS" pitchFamily="66" charset="0"/>
              </a:rPr>
            </a:br>
            <a:r>
              <a:rPr lang="es-MX" sz="2400" b="1" dirty="0" smtClean="0">
                <a:latin typeface="Comic Sans MS" pitchFamily="66" charset="0"/>
              </a:rPr>
              <a:t>30DJN 1595-G</a:t>
            </a:r>
            <a:endParaRPr lang="es-MX" sz="24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1"/>
            <a:ext cx="8301608" cy="4392488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MX" sz="2000" b="1" dirty="0" smtClean="0">
                <a:latin typeface="Comic Sans MS" pitchFamily="66" charset="0"/>
              </a:rPr>
              <a:t>LOGROS ALCANZADOS</a:t>
            </a:r>
          </a:p>
          <a:p>
            <a:pPr algn="ctr">
              <a:buNone/>
            </a:pPr>
            <a:r>
              <a:rPr lang="es-MX" sz="2000" b="1" dirty="0" smtClean="0">
                <a:latin typeface="Comic Sans MS" pitchFamily="66" charset="0"/>
              </a:rPr>
              <a:t>CICLO ESCOLAR 2010-2011</a:t>
            </a:r>
          </a:p>
          <a:p>
            <a:pPr algn="just">
              <a:buNone/>
            </a:pPr>
            <a:endParaRPr lang="es-MX" sz="2000" b="1" dirty="0" smtClean="0"/>
          </a:p>
          <a:p>
            <a:pPr algn="just">
              <a:buNone/>
            </a:pPr>
            <a:endParaRPr lang="es-MX" sz="2000" b="1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27984" y="1484784"/>
            <a:ext cx="304800" cy="304800"/>
          </a:xfrm>
          <a:prstGeom prst="rect">
            <a:avLst/>
          </a:prstGeom>
        </p:spPr>
      </p:pic>
      <p:sp>
        <p:nvSpPr>
          <p:cNvPr id="8" name="7 Cinta hacia arriba"/>
          <p:cNvSpPr/>
          <p:nvPr/>
        </p:nvSpPr>
        <p:spPr>
          <a:xfrm>
            <a:off x="611560" y="2276872"/>
            <a:ext cx="3024336" cy="104469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ESTABLECIMIENTO EQUIPAMIENTO Y ORGANIZACIÓN DE LA BIBLIOTECA ESCOLAR.</a:t>
            </a:r>
            <a:endParaRPr lang="es-MX" sz="1000" dirty="0"/>
          </a:p>
        </p:txBody>
      </p:sp>
      <p:sp>
        <p:nvSpPr>
          <p:cNvPr id="9" name="8 Cinta hacia arriba"/>
          <p:cNvSpPr/>
          <p:nvPr/>
        </p:nvSpPr>
        <p:spPr>
          <a:xfrm>
            <a:off x="5724128" y="2204864"/>
            <a:ext cx="2872336" cy="126072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ORGANIZACIÓN, DESEMPEÑO Y FUNCIONALIDAD DEL COMITÉ BIBLIOTECARIO DE MADRES DE FAMILIA.</a:t>
            </a:r>
            <a:endParaRPr lang="es-MX" sz="1000" dirty="0"/>
          </a:p>
        </p:txBody>
      </p:sp>
      <p:sp>
        <p:nvSpPr>
          <p:cNvPr id="10" name="9 Cinta hacia arriba"/>
          <p:cNvSpPr/>
          <p:nvPr/>
        </p:nvSpPr>
        <p:spPr>
          <a:xfrm>
            <a:off x="539552" y="3933056"/>
            <a:ext cx="2512296" cy="1908792"/>
          </a:xfrm>
          <a:prstGeom prst="ribbon2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DOCENTES REALIZARON ACTIVIDADES DE LECTURA  CON SUS NIÑOS , DE FORMA CONSTANTE Y PERMANTE, REFLEJADAS EN SU PALNEACIÓN MENSUAL</a:t>
            </a:r>
            <a:endParaRPr lang="es-MX" sz="900" dirty="0"/>
          </a:p>
        </p:txBody>
      </p:sp>
      <p:sp>
        <p:nvSpPr>
          <p:cNvPr id="11" name="10 Cinta hacia arriba"/>
          <p:cNvSpPr/>
          <p:nvPr/>
        </p:nvSpPr>
        <p:spPr>
          <a:xfrm>
            <a:off x="6156176" y="3573016"/>
            <a:ext cx="2520280" cy="165618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MAYOR PARTICIPACIÓN DE LOS PADRES DE FAMILIA AL INVOLUCRARSE EN LECTURAS CON SUS HIJOS EN LOS PRESTAMOS DE LIBROS.</a:t>
            </a:r>
            <a:endParaRPr lang="es-MX" sz="900" dirty="0"/>
          </a:p>
        </p:txBody>
      </p:sp>
      <p:sp>
        <p:nvSpPr>
          <p:cNvPr id="12" name="11 Cinta hacia arriba"/>
          <p:cNvSpPr/>
          <p:nvPr/>
        </p:nvSpPr>
        <p:spPr>
          <a:xfrm>
            <a:off x="3491880" y="2420888"/>
            <a:ext cx="2304256" cy="136815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MAYOR INTERES, PARTICIPACIÓN  Y GOZO  DE LOS NIÑOS POR LA LECTURA</a:t>
            </a:r>
            <a:endParaRPr lang="es-MX" sz="1000" dirty="0"/>
          </a:p>
        </p:txBody>
      </p:sp>
      <p:sp>
        <p:nvSpPr>
          <p:cNvPr id="13" name="12 Cinta hacia arriba"/>
          <p:cNvSpPr/>
          <p:nvPr/>
        </p:nvSpPr>
        <p:spPr bwMode="auto">
          <a:xfrm>
            <a:off x="3491880" y="4077072"/>
            <a:ext cx="2512296" cy="504056"/>
          </a:xfrm>
          <a:prstGeom prst="ribbon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 smtClean="0">
                <a:latin typeface="Comic Sans MS" pitchFamily="66" charset="0"/>
              </a:rPr>
              <a:t>ADUISICÓN 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 smtClean="0">
                <a:latin typeface="Comic Sans MS" pitchFamily="66" charset="0"/>
              </a:rPr>
              <a:t> NUEVOS LIBROS.</a:t>
            </a:r>
            <a:endParaRPr kumimoji="0" lang="es-MX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13 Cinta hacia arriba"/>
          <p:cNvSpPr/>
          <p:nvPr/>
        </p:nvSpPr>
        <p:spPr bwMode="auto">
          <a:xfrm>
            <a:off x="2771800" y="4797152"/>
            <a:ext cx="4104456" cy="1008112"/>
          </a:xfrm>
          <a:prstGeom prst="ribbon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 smtClean="0">
                <a:latin typeface="Comic Sans MS" pitchFamily="66" charset="0"/>
              </a:rPr>
              <a:t>ORGANIZACIÓN DE LOS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LIBROS</a:t>
            </a:r>
            <a:r>
              <a:rPr kumimoji="0" lang="es-MX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DE LA BIBLIOTECA Y AULAS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baseline="0" dirty="0" smtClean="0">
                <a:latin typeface="Comic Sans MS" pitchFamily="66" charset="0"/>
              </a:rPr>
              <a:t>EN</a:t>
            </a:r>
            <a:r>
              <a:rPr lang="es-MX" sz="900" b="1" dirty="0" smtClean="0">
                <a:latin typeface="Comic Sans MS" pitchFamily="66" charset="0"/>
              </a:rPr>
              <a:t> RUBROS 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ANIMALES,</a:t>
            </a:r>
            <a:r>
              <a:rPr kumimoji="0" lang="es-MX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DE TODO UN POCO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baseline="0" dirty="0" smtClean="0">
                <a:latin typeface="Comic Sans MS" pitchFamily="66" charset="0"/>
              </a:rPr>
              <a:t>INFORMATIVOS</a:t>
            </a:r>
            <a:r>
              <a:rPr lang="es-MX" sz="900" b="1" dirty="0" smtClean="0">
                <a:latin typeface="Comic Sans MS" pitchFamily="66" charset="0"/>
              </a:rPr>
              <a:t> Y CUENTOS.</a:t>
            </a:r>
            <a:endParaRPr kumimoji="0" lang="es-MX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NECESIDADES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omic Sans MS" pitchFamily="66" charset="0"/>
              </a:rPr>
              <a:t>NECESIDADES</a:t>
            </a:r>
            <a:endParaRPr lang="es-MX" b="1" dirty="0">
              <a:latin typeface="Comic Sans MS" pitchFamily="66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>
                <a:latin typeface="Comic Sans MS" pitchFamily="66" charset="0"/>
              </a:rPr>
              <a:t>PROYECTO DE LA BIBLIOTECA ESCOLAR</a:t>
            </a:r>
            <a:br>
              <a:rPr lang="es-MX" sz="2800" b="1" dirty="0" smtClean="0">
                <a:latin typeface="Comic Sans MS" pitchFamily="66" charset="0"/>
              </a:rPr>
            </a:br>
            <a:r>
              <a:rPr lang="es-MX" sz="2800" b="1" dirty="0" smtClean="0">
                <a:latin typeface="Comic Sans MS" pitchFamily="66" charset="0"/>
              </a:rPr>
              <a:t>CICLO ESCOLAR 2011-2012</a:t>
            </a:r>
            <a:endParaRPr lang="es-MX" sz="28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2000" b="1" u="sng" dirty="0" smtClean="0">
                <a:latin typeface="Comic Sans MS" pitchFamily="66" charset="0"/>
              </a:rPr>
              <a:t>OBJETIVO:</a:t>
            </a:r>
          </a:p>
          <a:p>
            <a:pPr algn="just">
              <a:buNone/>
            </a:pPr>
            <a:r>
              <a:rPr lang="es-MX" sz="1600" b="1" dirty="0" smtClean="0">
                <a:latin typeface="Comic Sans MS" pitchFamily="66" charset="0"/>
              </a:rPr>
              <a:t>    FOMENTAR Y PROMOVER EL HÁBITO Y GUSTO POR LA LECTURA EN LA COMUNIAD ESCOLAR, ES DECIR, EN NIÑOS Y NIÑAS, PADRES DE FAMILIA, DOCENTES , PERSONAL DE APOYO Y DIRECTIVO. A TRAVÉS DE ACTIVIDADES DIVERSAS QUE COMPRENDEN EL EQUIPAMIENTO Y MEJORAMIENTO DE LA BIBLIOTECA ESCOLAR.</a:t>
            </a:r>
          </a:p>
          <a:p>
            <a:pPr algn="just">
              <a:buNone/>
            </a:pPr>
            <a:endParaRPr lang="es-MX" sz="1600" b="1" dirty="0">
              <a:latin typeface="Comic Sans MS" pitchFamily="66" charset="0"/>
            </a:endParaRPr>
          </a:p>
          <a:p>
            <a:pPr algn="ctr">
              <a:buNone/>
            </a:pPr>
            <a:r>
              <a:rPr lang="es-MX" sz="2000" b="1" u="sng" dirty="0" smtClean="0">
                <a:latin typeface="Comic Sans MS" pitchFamily="66" charset="0"/>
              </a:rPr>
              <a:t>META:</a:t>
            </a:r>
          </a:p>
          <a:p>
            <a:pPr algn="just">
              <a:buNone/>
            </a:pPr>
            <a:r>
              <a:rPr lang="es-MX" sz="1600" b="1" dirty="0" smtClean="0">
                <a:latin typeface="Comic Sans MS" pitchFamily="66" charset="0"/>
              </a:rPr>
              <a:t>    QUE LA COMUNIDAD EDUCATIVA HAGAN USO CONSTANTE Y SATISFACTORIO DE LA BIBLIOTECA ESCOLAR DURANTE EL CICLO ESCOLAR 2011-2012 PARA HACER INDIVIDUOS CRÍTICOS, REFLEXIVOS, RESPONSABLES, HONESTOS, RESPETUOSOS Y PRODUCTIVOS PARA LA VIDA EN SOCIEDAD.</a:t>
            </a:r>
          </a:p>
        </p:txBody>
      </p:sp>
    </p:spTree>
  </p:cSld>
  <p:clrMapOvr>
    <a:masterClrMapping/>
  </p:clrMapOvr>
  <p:transition spd="slow">
    <p:pull dir="l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Comic Sans MS" pitchFamily="66" charset="0"/>
              </a:rPr>
              <a:t>Acciones a realizar</a:t>
            </a:r>
            <a:br>
              <a:rPr lang="es-MX" sz="3200" dirty="0" smtClean="0">
                <a:latin typeface="Comic Sans MS" pitchFamily="66" charset="0"/>
              </a:rPr>
            </a:br>
            <a:r>
              <a:rPr lang="es-MX" sz="3200" dirty="0" smtClean="0">
                <a:latin typeface="Comic Sans MS" pitchFamily="66" charset="0"/>
              </a:rPr>
              <a:t>ciclo escolar 2011-2012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b="1" dirty="0" smtClean="0">
                <a:latin typeface="Comic Sans MS" pitchFamily="66" charset="0"/>
              </a:rPr>
              <a:t>Continuar con las lecturas en voz alta para los niños los días lunes.</a:t>
            </a:r>
          </a:p>
          <a:p>
            <a:r>
              <a:rPr lang="es-MX" sz="2400" b="1" dirty="0" smtClean="0">
                <a:latin typeface="Comic Sans MS" pitchFamily="66" charset="0"/>
              </a:rPr>
              <a:t>Continuar con el préstamo de libros a los niños y padres de familia.</a:t>
            </a:r>
          </a:p>
          <a:p>
            <a:r>
              <a:rPr lang="es-MX" sz="2400" b="1" dirty="0" smtClean="0">
                <a:latin typeface="Comic Sans MS" pitchFamily="66" charset="0"/>
              </a:rPr>
              <a:t>Involucrar a los padres de familia en lecturas en voz alta  con el grupo de niños de su hijo, 3 veces al mes.</a:t>
            </a:r>
          </a:p>
          <a:p>
            <a:r>
              <a:rPr lang="es-MX" sz="2400" b="1" dirty="0" smtClean="0">
                <a:latin typeface="Comic Sans MS" pitchFamily="66" charset="0"/>
              </a:rPr>
              <a:t>Realizar </a:t>
            </a:r>
            <a:r>
              <a:rPr lang="es-MX" sz="2400" b="1" dirty="0" err="1" smtClean="0">
                <a:latin typeface="Comic Sans MS" pitchFamily="66" charset="0"/>
              </a:rPr>
              <a:t>chocomilk</a:t>
            </a:r>
            <a:r>
              <a:rPr lang="es-MX" sz="2400" b="1" dirty="0" smtClean="0">
                <a:latin typeface="Comic Sans MS" pitchFamily="66" charset="0"/>
              </a:rPr>
              <a:t> literario con los niños.</a:t>
            </a:r>
          </a:p>
          <a:p>
            <a:r>
              <a:rPr lang="es-MX" sz="2400" b="1" dirty="0" smtClean="0">
                <a:latin typeface="Comic Sans MS" pitchFamily="66" charset="0"/>
              </a:rPr>
              <a:t>Realizar café literario con los padres de familia.</a:t>
            </a:r>
          </a:p>
          <a:p>
            <a:r>
              <a:rPr lang="es-MX" sz="2400" b="1" dirty="0" smtClean="0">
                <a:latin typeface="Comic Sans MS" pitchFamily="66" charset="0"/>
              </a:rPr>
              <a:t>Realizar “visita al mes con mis papas a la biblioteca escolar de mi jardín”.</a:t>
            </a:r>
          </a:p>
          <a:p>
            <a:r>
              <a:rPr lang="es-MX" sz="2400" b="1" dirty="0" smtClean="0">
                <a:latin typeface="Comic Sans MS" pitchFamily="66" charset="0"/>
              </a:rPr>
              <a:t>Mochila viajera por grupo de forma mensual.</a:t>
            </a:r>
          </a:p>
          <a:p>
            <a:endParaRPr lang="es-MX" sz="1800" dirty="0" smtClean="0"/>
          </a:p>
          <a:p>
            <a:endParaRPr lang="es-MX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52400"/>
            <a:ext cx="8151440" cy="612304"/>
          </a:xfrm>
        </p:spPr>
        <p:txBody>
          <a:bodyPr/>
          <a:lstStyle/>
          <a:p>
            <a:r>
              <a:rPr lang="es-MX" sz="2800" b="1" dirty="0" smtClean="0">
                <a:latin typeface="Comic Sans MS" pitchFamily="66" charset="0"/>
              </a:rPr>
              <a:t>Acciones  a realizar.</a:t>
            </a:r>
            <a:br>
              <a:rPr lang="es-MX" sz="2800" b="1" dirty="0" smtClean="0">
                <a:latin typeface="Comic Sans MS" pitchFamily="66" charset="0"/>
              </a:rPr>
            </a:br>
            <a:r>
              <a:rPr lang="es-MX" sz="2800" b="1" dirty="0" smtClean="0">
                <a:latin typeface="Comic Sans MS" pitchFamily="66" charset="0"/>
              </a:rPr>
              <a:t>Ciclo escolar 2011-2012</a:t>
            </a:r>
            <a:endParaRPr lang="es-MX" sz="28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95456" cy="4077816"/>
          </a:xfrm>
        </p:spPr>
        <p:txBody>
          <a:bodyPr/>
          <a:lstStyle/>
          <a:p>
            <a:r>
              <a:rPr lang="es-MX" sz="1600" b="1" dirty="0" smtClean="0">
                <a:latin typeface="Comic Sans MS" pitchFamily="66" charset="0"/>
              </a:rPr>
              <a:t>Inventariar nuevos libros  y realizar el inventario general.</a:t>
            </a:r>
          </a:p>
          <a:p>
            <a:r>
              <a:rPr lang="es-MX" sz="1600" b="1" dirty="0" smtClean="0">
                <a:latin typeface="Comic Sans MS" pitchFamily="66" charset="0"/>
              </a:rPr>
              <a:t>Organizar los libros en los 4 rubros: informativos, de todo un poco, cuentos  y animales.</a:t>
            </a:r>
          </a:p>
          <a:p>
            <a:r>
              <a:rPr lang="es-MX" sz="1600" b="1" dirty="0" smtClean="0">
                <a:latin typeface="Comic Sans MS" pitchFamily="66" charset="0"/>
              </a:rPr>
              <a:t>Adquirir  2  exhibidores  con compartimento para guardado de libros .</a:t>
            </a:r>
          </a:p>
          <a:p>
            <a:r>
              <a:rPr lang="es-MX" sz="1600" b="1" dirty="0" smtClean="0">
                <a:latin typeface="Comic Sans MS" pitchFamily="66" charset="0"/>
              </a:rPr>
              <a:t>Instalación de luz.</a:t>
            </a:r>
          </a:p>
          <a:p>
            <a:r>
              <a:rPr lang="es-MX" sz="1600" b="1" dirty="0" smtClean="0">
                <a:latin typeface="Comic Sans MS" pitchFamily="66" charset="0"/>
              </a:rPr>
              <a:t>Colocar protecciones a las ventanas.</a:t>
            </a:r>
          </a:p>
          <a:p>
            <a:r>
              <a:rPr lang="es-MX" sz="1600" b="1" dirty="0" smtClean="0">
                <a:latin typeface="Comic Sans MS" pitchFamily="66" charset="0"/>
              </a:rPr>
              <a:t>Adquirir cortinas para ventanas.</a:t>
            </a:r>
          </a:p>
          <a:p>
            <a:r>
              <a:rPr lang="es-MX" sz="1600" b="1" dirty="0" smtClean="0">
                <a:latin typeface="Comic Sans MS" pitchFamily="66" charset="0"/>
              </a:rPr>
              <a:t>Pintar techo y paredes para retocar  la biblioteca escolar.</a:t>
            </a:r>
          </a:p>
          <a:p>
            <a:r>
              <a:rPr lang="es-MX" sz="1600" b="1" dirty="0" smtClean="0">
                <a:latin typeface="Comic Sans MS" pitchFamily="66" charset="0"/>
              </a:rPr>
              <a:t>Hacer quicio a la puerta de entrada para evitar entre agua y polvo.</a:t>
            </a:r>
          </a:p>
          <a:p>
            <a:r>
              <a:rPr lang="es-MX" sz="1600" b="1" dirty="0" smtClean="0">
                <a:latin typeface="Comic Sans MS" pitchFamily="66" charset="0"/>
              </a:rPr>
              <a:t>Implementar a la biblioteca escolar, </a:t>
            </a:r>
            <a:r>
              <a:rPr lang="es-MX" sz="1600" b="1" dirty="0">
                <a:latin typeface="Comic Sans MS" pitchFamily="66" charset="0"/>
              </a:rPr>
              <a:t>á</a:t>
            </a:r>
            <a:r>
              <a:rPr lang="es-MX" sz="1600" b="1" dirty="0" smtClean="0">
                <a:latin typeface="Comic Sans MS" pitchFamily="66" charset="0"/>
              </a:rPr>
              <a:t>rea de juegos de mesa , adquirir juegos de mesa, teatrino y títeres.</a:t>
            </a:r>
          </a:p>
          <a:p>
            <a:r>
              <a:rPr lang="es-MX" sz="1600" b="1" dirty="0" smtClean="0">
                <a:latin typeface="Comic Sans MS" pitchFamily="66" charset="0"/>
              </a:rPr>
              <a:t>Elaborar los carteles de acuerdos de la biblioteca escolar y demás carteles en lona para su preservación.</a:t>
            </a:r>
          </a:p>
          <a:p>
            <a:r>
              <a:rPr lang="es-MX" sz="1600" b="1" dirty="0" smtClean="0">
                <a:latin typeface="Comic Sans MS" pitchFamily="66" charset="0"/>
              </a:rPr>
              <a:t>Adquirir televisor de pantalla plana, Dvd, laptop con internet, cañón y pantalla de proyección,  grabadora , audio cuentos, documentales en CD.</a:t>
            </a:r>
          </a:p>
          <a:p>
            <a:r>
              <a:rPr lang="es-MX" sz="1600" b="1" dirty="0" smtClean="0">
                <a:latin typeface="Comic Sans MS" pitchFamily="66" charset="0"/>
              </a:rPr>
              <a:t>Colocar suelo laminado para comodidad  de los niños.</a:t>
            </a:r>
          </a:p>
          <a:p>
            <a:endParaRPr lang="es-MX" sz="1600" dirty="0" smtClean="0">
              <a:latin typeface="Comic Sans MS" pitchFamily="66" charset="0"/>
            </a:endParaRPr>
          </a:p>
          <a:p>
            <a:endParaRPr lang="es-MX" sz="1600" dirty="0" smtClean="0">
              <a:latin typeface="Comic Sans MS" pitchFamily="66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82000" cy="9144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382000" cy="4038600"/>
          </a:xfrm>
        </p:spPr>
        <p:txBody>
          <a:bodyPr/>
          <a:lstStyle/>
          <a:p>
            <a:pPr algn="ctr">
              <a:buNone/>
            </a:pPr>
            <a:endParaRPr lang="es-MX" sz="4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MX" sz="6000" dirty="0" smtClean="0">
                <a:latin typeface="Comic Sans MS" pitchFamily="66" charset="0"/>
              </a:rPr>
              <a:t>¡ G R  A C I A S !</a:t>
            </a:r>
          </a:p>
          <a:p>
            <a:pPr algn="ctr">
              <a:buNone/>
            </a:pPr>
            <a:r>
              <a:rPr lang="es-MX" sz="4400" dirty="0" smtClean="0">
                <a:latin typeface="Comic Sans MS" pitchFamily="66" charset="0"/>
              </a:rPr>
              <a:t>L.E.P. </a:t>
            </a:r>
            <a:r>
              <a:rPr lang="es-MX" sz="4400" dirty="0" err="1" smtClean="0">
                <a:latin typeface="Comic Sans MS" pitchFamily="66" charset="0"/>
              </a:rPr>
              <a:t>Yamilé</a:t>
            </a:r>
            <a:r>
              <a:rPr lang="es-MX" sz="4400" dirty="0" smtClean="0">
                <a:latin typeface="Comic Sans MS" pitchFamily="66" charset="0"/>
              </a:rPr>
              <a:t>  </a:t>
            </a:r>
            <a:r>
              <a:rPr lang="es-MX" sz="4400" dirty="0" err="1" smtClean="0">
                <a:latin typeface="Comic Sans MS" pitchFamily="66" charset="0"/>
              </a:rPr>
              <a:t>Idania</a:t>
            </a:r>
            <a:r>
              <a:rPr lang="es-MX" sz="44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s-MX" sz="4400" dirty="0" smtClean="0">
                <a:latin typeface="Comic Sans MS" pitchFamily="66" charset="0"/>
              </a:rPr>
              <a:t>Miranda Ceballos</a:t>
            </a:r>
          </a:p>
          <a:p>
            <a:pPr algn="ctr">
              <a:buNone/>
            </a:pPr>
            <a:r>
              <a:rPr lang="es-MX" sz="4400" dirty="0" smtClean="0">
                <a:latin typeface="Comic Sans MS" pitchFamily="66" charset="0"/>
              </a:rPr>
              <a:t>Maestra Bibliotecaria</a:t>
            </a:r>
            <a:endParaRPr lang="es-MX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drumroll.wav"/>
      </p:stSnd>
    </p:sndAc>
  </p:transition>
</p:sld>
</file>

<file path=ppt/theme/theme1.xml><?xml version="1.0" encoding="utf-8"?>
<a:theme xmlns:a="http://schemas.openxmlformats.org/drawingml/2006/main" name="Plantilla de diseño de manzanas verdes">
  <a:themeElements>
    <a:clrScheme name="Tema de Offic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Tema de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manzanas verdes</Template>
  <TotalTime>136</TotalTime>
  <Words>792</Words>
  <Application>Microsoft Office PowerPoint</Application>
  <PresentationFormat>Presentación en pantalla (4:3)</PresentationFormat>
  <Paragraphs>83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 de diseño de manzanas verdes</vt:lpstr>
      <vt:lpstr>Diapositiva 1</vt:lpstr>
      <vt:lpstr>PROYECTO DE LA BIBLIOTECA ESCOLAR J. DE N. “GABRIELA MISTRAL” 30DJN 1595-G</vt:lpstr>
      <vt:lpstr>NECESIDADES</vt:lpstr>
      <vt:lpstr>NECESIDADES</vt:lpstr>
      <vt:lpstr>PROYECTO DE LA BIBLIOTECA ESCOLAR CICLO ESCOLAR 2011-2012</vt:lpstr>
      <vt:lpstr>Acciones a realizar ciclo escolar 2011-2012</vt:lpstr>
      <vt:lpstr>Acciones  a realizar. Ciclo escolar 2011-2012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nora</dc:creator>
  <cp:lastModifiedBy>nora</cp:lastModifiedBy>
  <cp:revision>19</cp:revision>
  <dcterms:created xsi:type="dcterms:W3CDTF">2012-01-10T01:26:59Z</dcterms:created>
  <dcterms:modified xsi:type="dcterms:W3CDTF">2012-01-10T03:45:53Z</dcterms:modified>
</cp:coreProperties>
</file>