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969A5-4098-4760-8DB8-C4FC0E8D1DDC}" type="datetimeFigureOut">
              <a:rPr lang="es-MX" smtClean="0"/>
              <a:t>29/10/2009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F6E63-BA9B-4800-B509-8D06CF36B16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1470025"/>
          </a:xfrm>
        </p:spPr>
        <p:txBody>
          <a:bodyPr/>
          <a:lstStyle/>
          <a:p>
            <a:r>
              <a:rPr lang="es-MX" dirty="0" smtClean="0"/>
              <a:t>SITUACIÓN DIDÁCTICA</a:t>
            </a:r>
            <a:br>
              <a:rPr lang="es-MX" dirty="0" smtClean="0"/>
            </a:br>
            <a:r>
              <a:rPr lang="es-MX" dirty="0" smtClean="0"/>
              <a:t>¿Qué   veo?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3108" y="3071810"/>
            <a:ext cx="4857784" cy="642942"/>
          </a:xfrm>
        </p:spPr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Maestra </a:t>
            </a:r>
            <a:r>
              <a:rPr lang="es-MX" dirty="0" err="1" smtClean="0">
                <a:solidFill>
                  <a:srgbClr val="FF0000"/>
                </a:solidFill>
              </a:rPr>
              <a:t>Yamilé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err="1" smtClean="0">
                <a:solidFill>
                  <a:srgbClr val="FF0000"/>
                </a:solidFill>
              </a:rPr>
              <a:t>Idania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endParaRPr lang="es-MX" dirty="0">
              <a:solidFill>
                <a:srgbClr val="FF0000"/>
              </a:solidFill>
            </a:endParaRPr>
          </a:p>
        </p:txBody>
      </p:sp>
      <p:pic>
        <p:nvPicPr>
          <p:cNvPr id="4" name="Picture 20" descr="miñ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000504"/>
            <a:ext cx="5572164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rgbClr val="FF0000"/>
                </a:solidFill>
              </a:rPr>
              <a:t>COMPETENCIAS</a:t>
            </a:r>
            <a:endParaRPr lang="es-MX" sz="2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7472386" cy="4983179"/>
          </a:xfrm>
        </p:spPr>
        <p:txBody>
          <a:bodyPr/>
          <a:lstStyle/>
          <a:p>
            <a:pPr algn="ctr">
              <a:buNone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Broadway" pitchFamily="82" charset="0"/>
              </a:rPr>
              <a:t>EXPLORACION Y CONOCIMIENTO DEL MUNDO</a:t>
            </a:r>
          </a:p>
          <a:p>
            <a:pPr algn="ctr">
              <a:buNone/>
            </a:pPr>
            <a:endParaRPr lang="es-MX" b="1" dirty="0"/>
          </a:p>
          <a:p>
            <a:pPr algn="ctr">
              <a:buNone/>
            </a:pPr>
            <a:r>
              <a:rPr lang="es-MX" b="1" dirty="0" smtClean="0"/>
              <a:t>EL MUNDO NATURAL</a:t>
            </a:r>
          </a:p>
          <a:p>
            <a:pPr algn="just"/>
            <a:r>
              <a:rPr lang="es-MX" sz="3600" i="1" dirty="0" smtClean="0">
                <a:latin typeface="Monotype Corsiva" pitchFamily="66" charset="0"/>
              </a:rPr>
              <a:t>OBSERVA SERES VIVOS Y ELEMENTOS DE LA NATURALEZA Y LO QUE OCURRE EN FENÓMENOS     NATURALES.</a:t>
            </a:r>
            <a:endParaRPr lang="es-MX" sz="3600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Competencias Transversales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2400" b="1" i="1" dirty="0" smtClean="0"/>
              <a:t>Lenguaje  Y Comunicación</a:t>
            </a:r>
          </a:p>
          <a:p>
            <a:pPr algn="ctr"/>
            <a:r>
              <a:rPr lang="es-MX" sz="2400" b="1" i="1" dirty="0" smtClean="0"/>
              <a:t>Identifica algunas características del sistema de escritura. (establece comparaciones entre las características graficas de  su nombre, los de sus compañeros y otras palabras).</a:t>
            </a:r>
          </a:p>
          <a:p>
            <a:pPr algn="just"/>
            <a:r>
              <a:rPr lang="es-MX" sz="2400" b="1" i="1" dirty="0" smtClean="0"/>
              <a:t>Obtiene y comparte información a través de diversas formas de expresión oral. (formula preguntas sobre lo que desea o necesita saber acerca de algo o alguien, al entrevistar familiares o a otras personas)</a:t>
            </a:r>
          </a:p>
          <a:p>
            <a:pPr algn="ctr">
              <a:buNone/>
            </a:pPr>
            <a:r>
              <a:rPr lang="es-MX" sz="2400" b="1" i="1" dirty="0" smtClean="0"/>
              <a:t>Pensamiento  Matemático</a:t>
            </a:r>
            <a:endParaRPr lang="es-MX" sz="2400" b="1" i="1" dirty="0" smtClean="0"/>
          </a:p>
          <a:p>
            <a:pPr algn="just"/>
            <a:r>
              <a:rPr lang="es-MX" sz="2400" b="1" i="1" dirty="0" smtClean="0"/>
              <a:t>Reúne información sobre criterios acordados, representa gráficamente dicha información y la interpreta. (organiza y registra información en cuadros, tablas y graficas sencillas usando material concreto o ilustraciones).</a:t>
            </a:r>
          </a:p>
          <a:p>
            <a:pPr algn="just">
              <a:buNone/>
            </a:pPr>
            <a:endParaRPr lang="es-MX" sz="2400" b="1" i="1" dirty="0" smtClean="0"/>
          </a:p>
          <a:p>
            <a:endParaRPr lang="es-MX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s-MX" sz="3200" dirty="0" smtClean="0"/>
              <a:t>SECUENCIA DIDÁCTICA</a:t>
            </a:r>
            <a:endParaRPr lang="es-MX" sz="3200" dirty="0"/>
          </a:p>
        </p:txBody>
      </p:sp>
      <p:pic>
        <p:nvPicPr>
          <p:cNvPr id="1026" name="Picture 2" descr="C:\Documents and Settings\ELVA\Mis documentos\escuelas\DSC013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643182"/>
            <a:ext cx="4231755" cy="317381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071802" y="171448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GRUPO PEQUEÑO</a:t>
            </a:r>
            <a:endParaRPr lang="es-MX" sz="28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INICIO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Partir de conocimientos previos al presentar el material, utilizar preguntas como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None/>
            </a:pP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-¿Qué  observan en los tableros?¿Qué son?</a:t>
            </a:r>
          </a:p>
          <a:p>
            <a:pPr marL="514350" indent="-514350">
              <a:buNone/>
            </a:pPr>
            <a:r>
              <a:rPr lang="es-MX" i="1" dirty="0" smtClean="0"/>
              <a:t>-¿Cuántas imágenes son?</a:t>
            </a:r>
          </a:p>
          <a:p>
            <a:pPr marL="514350" indent="-514350">
              <a:buNone/>
            </a:pPr>
            <a:r>
              <a:rPr lang="es-MX" i="1" dirty="0" smtClean="0"/>
              <a:t>-¿Qué colores tienen?</a:t>
            </a:r>
          </a:p>
          <a:p>
            <a:pPr marL="514350" indent="-514350">
              <a:buNone/>
            </a:pPr>
            <a:r>
              <a:rPr lang="es-MX" i="1" dirty="0" smtClean="0"/>
              <a:t>-¿Conoces algunos de estos insectos?</a:t>
            </a:r>
          </a:p>
          <a:p>
            <a:pPr marL="514350" indent="-514350">
              <a:buNone/>
            </a:pPr>
            <a:r>
              <a:rPr lang="es-MX" i="1" dirty="0" smtClean="0"/>
              <a:t>-Has jugado alguna vez: ¿Qué veo?</a:t>
            </a:r>
          </a:p>
          <a:p>
            <a:pPr marL="514350" indent="-514350">
              <a:buNone/>
            </a:pPr>
            <a:r>
              <a:rPr lang="es-MX" i="1" dirty="0" smtClean="0"/>
              <a:t>-¿Crees que con estos tableros podemos jugar?</a:t>
            </a:r>
            <a:endParaRPr lang="es-MX" i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DESARROLLO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/>
              <a:t>2.- Explicaré a los niños la dinámica del juego:</a:t>
            </a:r>
          </a:p>
          <a:p>
            <a:pPr>
              <a:buNone/>
            </a:pPr>
            <a:r>
              <a:rPr lang="es-MX" i="1" dirty="0" smtClean="0"/>
              <a:t>Formar dos equipos como ellos decidan. </a:t>
            </a:r>
          </a:p>
          <a:p>
            <a:pPr>
              <a:buNone/>
            </a:pPr>
            <a:r>
              <a:rPr lang="es-MX" i="1" dirty="0" smtClean="0"/>
              <a:t>Consignas claras  especificando el uso del reloj de arena, apoyando a los niños en el registro de la grafica y verificar el uso del tiempo</a:t>
            </a:r>
            <a:r>
              <a:rPr lang="es-MX" dirty="0" smtClean="0"/>
              <a:t>.</a:t>
            </a:r>
          </a:p>
          <a:p>
            <a:pPr>
              <a:buNone/>
            </a:pPr>
            <a:r>
              <a:rPr lang="es-MX" i="1" dirty="0" smtClean="0"/>
              <a:t>Alentar para que en parejas decidan y describan a los insectos.</a:t>
            </a:r>
            <a:endParaRPr lang="es-MX" i="1" dirty="0"/>
          </a:p>
        </p:txBody>
      </p:sp>
      <p:pic>
        <p:nvPicPr>
          <p:cNvPr id="5" name="Picture 19" descr="o no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072074"/>
            <a:ext cx="1637847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CIERRE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/>
              <a:t>3.-Evaluar el juego</a:t>
            </a:r>
            <a:r>
              <a:rPr lang="es-MX" dirty="0" smtClean="0"/>
              <a:t>.</a:t>
            </a:r>
          </a:p>
          <a:p>
            <a:pPr algn="just">
              <a:buNone/>
            </a:pPr>
            <a:r>
              <a:rPr lang="es-MX" dirty="0" smtClean="0"/>
              <a:t>-¿Quién gano?  </a:t>
            </a:r>
          </a:p>
          <a:p>
            <a:pPr algn="just">
              <a:buNone/>
            </a:pPr>
            <a:r>
              <a:rPr lang="es-MX" dirty="0" smtClean="0"/>
              <a:t>-¿Cómo te diste cuenta?</a:t>
            </a:r>
          </a:p>
          <a:p>
            <a:pPr algn="just">
              <a:buNone/>
            </a:pPr>
            <a:r>
              <a:rPr lang="es-MX" dirty="0" smtClean="0"/>
              <a:t>-¿Qué aprendiste con el juego?</a:t>
            </a:r>
          </a:p>
          <a:p>
            <a:pPr algn="just">
              <a:buNone/>
            </a:pPr>
            <a:r>
              <a:rPr lang="es-MX" dirty="0" smtClean="0"/>
              <a:t>-¿Fue fácil o difícil?</a:t>
            </a:r>
          </a:p>
          <a:p>
            <a:pPr algn="just">
              <a:buNone/>
            </a:pPr>
            <a:r>
              <a:rPr lang="es-MX" dirty="0" smtClean="0"/>
              <a:t>-¿En que te descubriste que eres hábil?</a:t>
            </a:r>
          </a:p>
          <a:p>
            <a:pPr algn="just">
              <a:buNone/>
            </a:pPr>
            <a:r>
              <a:rPr lang="es-MX" dirty="0" smtClean="0"/>
              <a:t>-¿Hubo algún problema?¿Cómo se solucionó?</a:t>
            </a:r>
          </a:p>
          <a:p>
            <a:pPr algn="just">
              <a:buNone/>
            </a:pPr>
            <a:endParaRPr lang="es-MX" dirty="0"/>
          </a:p>
        </p:txBody>
      </p:sp>
      <p:pic>
        <p:nvPicPr>
          <p:cNvPr id="5" name="Picture 8" descr="niña con tri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214422"/>
            <a:ext cx="2047881" cy="2375542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303</Words>
  <Application>Microsoft Office PowerPoint</Application>
  <PresentationFormat>Presentación en pantalla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SITUACIÓN DIDÁCTICA ¿Qué   veo?</vt:lpstr>
      <vt:lpstr>COMPETENCIAS</vt:lpstr>
      <vt:lpstr>Competencias Transversales</vt:lpstr>
      <vt:lpstr>SECUENCIA DIDÁCTICA</vt:lpstr>
      <vt:lpstr>INICIO</vt:lpstr>
      <vt:lpstr>DESARROLLO</vt:lpstr>
      <vt:lpstr>CIERRE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DIDÁCTICA ¿Qué   veo?</dc:title>
  <dc:creator>ELVA</dc:creator>
  <cp:lastModifiedBy>ELVA</cp:lastModifiedBy>
  <cp:revision>10</cp:revision>
  <dcterms:created xsi:type="dcterms:W3CDTF">2009-10-30T03:03:42Z</dcterms:created>
  <dcterms:modified xsi:type="dcterms:W3CDTF">2009-10-30T04:46:02Z</dcterms:modified>
</cp:coreProperties>
</file>